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2" r:id="rId5"/>
    <p:sldId id="263" r:id="rId6"/>
    <p:sldId id="264" r:id="rId7"/>
    <p:sldId id="285" r:id="rId8"/>
    <p:sldId id="286" r:id="rId9"/>
    <p:sldId id="269" r:id="rId10"/>
    <p:sldId id="287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77"/>
    <a:srgbClr val="F47264"/>
    <a:srgbClr val="FF6353"/>
    <a:srgbClr val="00C0CB"/>
    <a:srgbClr val="D1B719"/>
    <a:srgbClr val="34BA89"/>
    <a:srgbClr val="E7CE39"/>
    <a:srgbClr val="F8F689"/>
    <a:srgbClr val="2C9C74"/>
    <a:srgbClr val="00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FAD86C3E-8D65-4D9D-A1C7-D2E100528256}" type="datetimeFigureOut">
              <a:rPr lang="zh-CN" altLang="en-US" smtClean="0"/>
              <a:pPr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A5A1EB79-54E6-4B00-855E-245F40EEE6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9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4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97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5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32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FAD86C3E-8D65-4D9D-A1C7-D2E100528256}" type="datetimeFigureOut">
              <a:rPr lang="zh-CN" altLang="en-US" smtClean="0"/>
              <a:pPr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A5A1EB79-54E6-4B00-855E-245F40EEE6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8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031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236653"/>
            <a:chOff x="2165351" y="2161118"/>
            <a:chExt cx="7859183" cy="1236653"/>
          </a:xfrm>
        </p:grpSpPr>
        <p:grpSp>
          <p:nvGrpSpPr>
            <p:cNvPr id="12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PYTHON </a:t>
              </a:r>
              <a:r>
                <a:rPr lang="zh-CN" altLang="en-US" sz="3733" dirty="0" smtClean="0">
                  <a:solidFill>
                    <a:srgbClr val="34BA8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教程</a:t>
              </a:r>
              <a:r>
                <a:rPr lang="en-US" altLang="zh-CN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01</a:t>
              </a:r>
              <a:r>
                <a:rPr lang="zh-CN" altLang="en-US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3733" dirty="0" smtClean="0">
                  <a:solidFill>
                    <a:srgbClr val="FF8577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概述</a:t>
              </a:r>
              <a:endParaRPr lang="en-US" altLang="zh-CN" sz="3733" dirty="0">
                <a:solidFill>
                  <a:srgbClr val="FF8577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68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python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是世界上最好的语言</a:t>
              </a:r>
              <a:endParaRPr lang="en-US" altLang="zh-CN" noProof="1"/>
            </a:p>
          </p:txBody>
        </p:sp>
      </p:grpSp>
    </p:spTree>
    <p:extLst>
      <p:ext uri="{BB962C8B-B14F-4D97-AF65-F5344CB8AC3E}">
        <p14:creationId xmlns:p14="http://schemas.microsoft.com/office/powerpoint/2010/main" val="2339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最好的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IDE-</a:t>
            </a:r>
            <a:r>
              <a:rPr lang="en-US" altLang="zh-CN" sz="1000" dirty="0" err="1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17" y="1127977"/>
            <a:ext cx="8794813" cy="49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165351" y="2641204"/>
            <a:ext cx="7859183" cy="1236653"/>
            <a:chOff x="2165351" y="2161118"/>
            <a:chExt cx="7859183" cy="1236653"/>
          </a:xfrm>
        </p:grpSpPr>
        <p:grpSp>
          <p:nvGrpSpPr>
            <p:cNvPr id="4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THANKS</a:t>
              </a:r>
              <a:r>
                <a:rPr lang="en-US" altLang="zh-CN" sz="3733" dirty="0">
                  <a:solidFill>
                    <a:srgbClr val="BF3420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34BA8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FOR</a:t>
              </a:r>
              <a:r>
                <a:rPr lang="zh-CN" altLang="en-US" sz="3733" dirty="0">
                  <a:solidFill>
                    <a:srgbClr val="1A7BA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E7CE3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YOUR</a:t>
              </a:r>
              <a:r>
                <a:rPr lang="en-US" altLang="zh-CN" sz="3733" dirty="0">
                  <a:solidFill>
                    <a:srgbClr val="1A7BA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FF8577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WATCHING</a:t>
              </a:r>
              <a:endParaRPr lang="zh-CN" altLang="en-US" dirty="0">
                <a:solidFill>
                  <a:srgbClr val="FF8577"/>
                </a:solidFill>
              </a:endParaRPr>
            </a:p>
          </p:txBody>
        </p:sp>
        <p:sp>
          <p:nvSpPr>
            <p:cNvPr id="10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68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Hatlonely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https://github.com/hatlonely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hatlonely@foxmail.com</a:t>
              </a:r>
              <a:endParaRPr lang="en-US" altLang="zh-CN" noProof="1"/>
            </a:p>
          </p:txBody>
        </p:sp>
      </p:grpSp>
    </p:spTree>
    <p:extLst>
      <p:ext uri="{BB962C8B-B14F-4D97-AF65-F5344CB8AC3E}">
        <p14:creationId xmlns:p14="http://schemas.microsoft.com/office/powerpoint/2010/main" val="23204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1D8A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32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8734794" y="1862668"/>
            <a:ext cx="2940740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ONE</a:t>
            </a:r>
            <a:endParaRPr lang="zh-CN" altLang="en-US" sz="5867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4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67" dirty="0" smtClean="0">
                <a:solidFill>
                  <a:schemeClr val="bg1"/>
                </a:solidFill>
                <a:latin typeface="Yuppy SC" charset="-122"/>
                <a:ea typeface="Yuppy SC" charset="-122"/>
                <a:cs typeface="Yuppy SC" charset="-122"/>
                <a:sym typeface="微软雅黑" panose="020B0503020204020204" pitchFamily="34" charset="-122"/>
              </a:rPr>
              <a:t>优雅、明确、简单</a:t>
            </a:r>
            <a:endParaRPr lang="zh-CN" altLang="en-US" sz="1467" dirty="0">
              <a:solidFill>
                <a:schemeClr val="bg1"/>
              </a:solidFill>
              <a:latin typeface="Yuppy SC" charset="-122"/>
              <a:ea typeface="Yuppy SC" charset="-122"/>
              <a:cs typeface="Yuppy SC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3"/>
          <p:cNvSpPr>
            <a:spLocks noChangeArrowheads="1"/>
          </p:cNvSpPr>
          <p:nvPr/>
        </p:nvSpPr>
        <p:spPr bwMode="auto">
          <a:xfrm>
            <a:off x="35984" y="-1911350"/>
            <a:ext cx="357020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概述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一首打油诗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28982" y="2164380"/>
            <a:ext cx="5330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Beautiful is better than ugly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Explicit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implicit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Simple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complex.Complex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is better than complicated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Flat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nested.Sparse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is better than dense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Readability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counts.Special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cases aren't special enough to break the rules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practicality beats purity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Errors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should never pass silently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Unless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explicitly silenced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face of ambiguity, refuse the temptation to guess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There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should be one-- and preferably only one --obvious way to do it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that way may not be obvious at first unless you're Dutch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Now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never.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never is often better than *right* now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implementation is hard to explain, it's a bad idea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implementation is easy to explain, it may be a good idea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Namespaces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are one honking great idea -- let's do more of those!</a:t>
            </a:r>
            <a:endParaRPr kumimoji="1" lang="zh-CN" alt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46575" y="1112598"/>
            <a:ext cx="374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Futura Medium" charset="0"/>
                <a:ea typeface="Futura Medium" charset="0"/>
                <a:cs typeface="Futura Medium" charset="0"/>
              </a:rPr>
              <a:t>官网链接：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kumimoji="1" lang="en-US" altLang="zh-CN" sz="1200" dirty="0" err="1" smtClean="0">
                <a:latin typeface="Futura Medium" charset="0"/>
                <a:ea typeface="Futura Medium" charset="0"/>
                <a:cs typeface="Futura Medium" charset="0"/>
              </a:rPr>
              <a:t>www.python.org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  <a:endParaRPr kumimoji="1" lang="en-US" altLang="zh-CN" sz="1200" dirty="0">
              <a:latin typeface="Futura Medium" charset="0"/>
              <a:ea typeface="Futura Medium" charset="0"/>
              <a:cs typeface="Futura Medium" charset="0"/>
            </a:endParaRPr>
          </a:p>
          <a:p>
            <a:endParaRPr kumimoji="1" lang="en-US" altLang="zh-CN" sz="1200" dirty="0" smtClean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40" y="283102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3713678" y="3905257"/>
            <a:ext cx="4763591" cy="10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0"/>
          <p:cNvGrpSpPr/>
          <p:nvPr/>
        </p:nvGrpSpPr>
        <p:grpSpPr>
          <a:xfrm>
            <a:off x="5325000" y="3699948"/>
            <a:ext cx="1533005" cy="114301"/>
            <a:chOff x="3993750" y="2774961"/>
            <a:chExt cx="1149754" cy="85726"/>
          </a:xfrm>
        </p:grpSpPr>
        <p:cxnSp>
          <p:nvCxnSpPr>
            <p:cNvPr id="11" name="Straight Connector 48"/>
            <p:cNvCxnSpPr>
              <a:stCxn id="22" idx="3"/>
              <a:endCxn id="69" idx="1"/>
            </p:cNvCxnSpPr>
            <p:nvPr/>
          </p:nvCxnSpPr>
          <p:spPr>
            <a:xfrm>
              <a:off x="3993750" y="281839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99"/>
          <p:cNvGrpSpPr/>
          <p:nvPr/>
        </p:nvGrpSpPr>
        <p:grpSpPr>
          <a:xfrm>
            <a:off x="5325000" y="2277547"/>
            <a:ext cx="1533005" cy="114301"/>
            <a:chOff x="3993750" y="1708160"/>
            <a:chExt cx="1149754" cy="85726"/>
          </a:xfrm>
        </p:grpSpPr>
        <p:cxnSp>
          <p:nvCxnSpPr>
            <p:cNvPr id="14" name="Straight Connector 45"/>
            <p:cNvCxnSpPr>
              <a:stCxn id="29" idx="3"/>
              <a:endCxn id="53" idx="1"/>
            </p:cNvCxnSpPr>
            <p:nvPr/>
          </p:nvCxnSpPr>
          <p:spPr>
            <a:xfrm>
              <a:off x="3993750" y="174682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6" name="Group 101"/>
          <p:cNvGrpSpPr/>
          <p:nvPr/>
        </p:nvGrpSpPr>
        <p:grpSpPr>
          <a:xfrm>
            <a:off x="5325000" y="5223947"/>
            <a:ext cx="1533005" cy="114301"/>
            <a:chOff x="3993750" y="3917960"/>
            <a:chExt cx="1149754" cy="85726"/>
          </a:xfrm>
        </p:grpSpPr>
        <p:cxnSp>
          <p:nvCxnSpPr>
            <p:cNvPr id="17" name="Straight Connector 50"/>
            <p:cNvCxnSpPr>
              <a:stCxn id="43" idx="3"/>
              <a:endCxn id="36" idx="1"/>
            </p:cNvCxnSpPr>
            <p:nvPr/>
          </p:nvCxnSpPr>
          <p:spPr>
            <a:xfrm>
              <a:off x="3993750" y="3961402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9" name="Group 95"/>
          <p:cNvGrpSpPr/>
          <p:nvPr/>
        </p:nvGrpSpPr>
        <p:grpSpPr>
          <a:xfrm>
            <a:off x="476211" y="3238500"/>
            <a:ext cx="4848789" cy="965971"/>
            <a:chOff x="357158" y="2428874"/>
            <a:chExt cx="3636592" cy="724478"/>
          </a:xfrm>
        </p:grpSpPr>
        <p:grpSp>
          <p:nvGrpSpPr>
            <p:cNvPr id="20" name="Group 88"/>
            <p:cNvGrpSpPr/>
            <p:nvPr/>
          </p:nvGrpSpPr>
          <p:grpSpPr>
            <a:xfrm>
              <a:off x="357158" y="2428874"/>
              <a:ext cx="2643206" cy="724478"/>
              <a:chOff x="357158" y="2428874"/>
              <a:chExt cx="2643206" cy="724478"/>
            </a:xfrm>
          </p:grpSpPr>
          <p:sp>
            <p:nvSpPr>
              <p:cNvPr id="24" name="Rectangle 31"/>
              <p:cNvSpPr/>
              <p:nvPr/>
            </p:nvSpPr>
            <p:spPr>
              <a:xfrm>
                <a:off x="357158" y="2714626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Thrift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grpc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基本这些网络框架都会支持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client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有一个优势，不用编译，可以随时修改，而且可以轻松的跨平台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25" name="Rectangle 32"/>
              <p:cNvSpPr/>
              <p:nvPr/>
            </p:nvSpPr>
            <p:spPr>
              <a:xfrm>
                <a:off x="1810298" y="2428874"/>
                <a:ext cx="1153200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各种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client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脚本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1" name="Group 84"/>
            <p:cNvGrpSpPr/>
            <p:nvPr/>
          </p:nvGrpSpPr>
          <p:grpSpPr>
            <a:xfrm>
              <a:off x="3357554" y="2500312"/>
              <a:ext cx="636196" cy="636164"/>
              <a:chOff x="3357554" y="2500312"/>
              <a:chExt cx="636196" cy="636164"/>
            </a:xfrm>
          </p:grpSpPr>
          <p:sp>
            <p:nvSpPr>
              <p:cNvPr id="22" name="Rectangle 22"/>
              <p:cNvSpPr/>
              <p:nvPr/>
            </p:nvSpPr>
            <p:spPr>
              <a:xfrm>
                <a:off x="3357554" y="2500312"/>
                <a:ext cx="636196" cy="636164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477620" y="2660940"/>
                <a:ext cx="389082" cy="322810"/>
              </a:xfrm>
              <a:custGeom>
                <a:avLst/>
                <a:gdLst/>
                <a:ahLst/>
                <a:cxnLst>
                  <a:cxn ang="0">
                    <a:pos x="312" y="110"/>
                  </a:cxn>
                  <a:cxn ang="0">
                    <a:pos x="323" y="138"/>
                  </a:cxn>
                  <a:cxn ang="0">
                    <a:pos x="350" y="127"/>
                  </a:cxn>
                  <a:cxn ang="0">
                    <a:pos x="339" y="100"/>
                  </a:cxn>
                  <a:cxn ang="0">
                    <a:pos x="25" y="100"/>
                  </a:cxn>
                  <a:cxn ang="0">
                    <a:pos x="15" y="127"/>
                  </a:cxn>
                  <a:cxn ang="0">
                    <a:pos x="42" y="138"/>
                  </a:cxn>
                  <a:cxn ang="0">
                    <a:pos x="53" y="110"/>
                  </a:cxn>
                  <a:cxn ang="0">
                    <a:pos x="270" y="60"/>
                  </a:cxn>
                  <a:cxn ang="0">
                    <a:pos x="248" y="69"/>
                  </a:cxn>
                  <a:cxn ang="0">
                    <a:pos x="239" y="91"/>
                  </a:cxn>
                  <a:cxn ang="0">
                    <a:pos x="252" y="116"/>
                  </a:cxn>
                  <a:cxn ang="0">
                    <a:pos x="276" y="121"/>
                  </a:cxn>
                  <a:cxn ang="0">
                    <a:pos x="297" y="103"/>
                  </a:cxn>
                  <a:cxn ang="0">
                    <a:pos x="297" y="80"/>
                  </a:cxn>
                  <a:cxn ang="0">
                    <a:pos x="276" y="62"/>
                  </a:cxn>
                  <a:cxn ang="0">
                    <a:pos x="330" y="183"/>
                  </a:cxn>
                  <a:cxn ang="0">
                    <a:pos x="321" y="152"/>
                  </a:cxn>
                  <a:cxn ang="0">
                    <a:pos x="350" y="158"/>
                  </a:cxn>
                  <a:cxn ang="0">
                    <a:pos x="364" y="185"/>
                  </a:cxn>
                  <a:cxn ang="0">
                    <a:pos x="83" y="63"/>
                  </a:cxn>
                  <a:cxn ang="0">
                    <a:pos x="65" y="85"/>
                  </a:cxn>
                  <a:cxn ang="0">
                    <a:pos x="71" y="109"/>
                  </a:cxn>
                  <a:cxn ang="0">
                    <a:pos x="96" y="121"/>
                  </a:cxn>
                  <a:cxn ang="0">
                    <a:pos x="118" y="112"/>
                  </a:cxn>
                  <a:cxn ang="0">
                    <a:pos x="127" y="91"/>
                  </a:cxn>
                  <a:cxn ang="0">
                    <a:pos x="112" y="65"/>
                  </a:cxn>
                  <a:cxn ang="0">
                    <a:pos x="35" y="150"/>
                  </a:cxn>
                  <a:cxn ang="0">
                    <a:pos x="36" y="176"/>
                  </a:cxn>
                  <a:cxn ang="0">
                    <a:pos x="0" y="185"/>
                  </a:cxn>
                  <a:cxn ang="0">
                    <a:pos x="15" y="158"/>
                  </a:cxn>
                  <a:cxn ang="0">
                    <a:pos x="183" y="0"/>
                  </a:cxn>
                  <a:cxn ang="0">
                    <a:pos x="151" y="13"/>
                  </a:cxn>
                  <a:cxn ang="0">
                    <a:pos x="138" y="45"/>
                  </a:cxn>
                  <a:cxn ang="0">
                    <a:pos x="158" y="81"/>
                  </a:cxn>
                  <a:cxn ang="0">
                    <a:pos x="192" y="89"/>
                  </a:cxn>
                  <a:cxn ang="0">
                    <a:pos x="225" y="62"/>
                  </a:cxn>
                  <a:cxn ang="0">
                    <a:pos x="225" y="27"/>
                  </a:cxn>
                  <a:cxn ang="0">
                    <a:pos x="192" y="0"/>
                  </a:cxn>
                  <a:cxn ang="0">
                    <a:pos x="265" y="174"/>
                  </a:cxn>
                  <a:cxn ang="0">
                    <a:pos x="256" y="136"/>
                  </a:cxn>
                  <a:cxn ang="0">
                    <a:pos x="279" y="136"/>
                  </a:cxn>
                  <a:cxn ang="0">
                    <a:pos x="316" y="165"/>
                  </a:cxn>
                  <a:cxn ang="0">
                    <a:pos x="100" y="272"/>
                  </a:cxn>
                  <a:cxn ang="0">
                    <a:pos x="51" y="165"/>
                  </a:cxn>
                  <a:cxn ang="0">
                    <a:pos x="85" y="136"/>
                  </a:cxn>
                  <a:cxn ang="0">
                    <a:pos x="109" y="136"/>
                  </a:cxn>
                  <a:cxn ang="0">
                    <a:pos x="100" y="174"/>
                  </a:cxn>
                  <a:cxn ang="0">
                    <a:pos x="252" y="159"/>
                  </a:cxn>
                  <a:cxn ang="0">
                    <a:pos x="210" y="109"/>
                  </a:cxn>
                  <a:cxn ang="0">
                    <a:pos x="154" y="109"/>
                  </a:cxn>
                  <a:cxn ang="0">
                    <a:pos x="112" y="159"/>
                  </a:cxn>
                </a:cxnLst>
                <a:rect l="0" t="0" r="r" b="b"/>
                <a:pathLst>
                  <a:path w="364" h="301">
                    <a:moveTo>
                      <a:pt x="332" y="98"/>
                    </a:moveTo>
                    <a:lnTo>
                      <a:pt x="332" y="98"/>
                    </a:lnTo>
                    <a:lnTo>
                      <a:pt x="323" y="100"/>
                    </a:lnTo>
                    <a:lnTo>
                      <a:pt x="317" y="105"/>
                    </a:lnTo>
                    <a:lnTo>
                      <a:pt x="312" y="110"/>
                    </a:lnTo>
                    <a:lnTo>
                      <a:pt x="310" y="120"/>
                    </a:lnTo>
                    <a:lnTo>
                      <a:pt x="310" y="120"/>
                    </a:lnTo>
                    <a:lnTo>
                      <a:pt x="312" y="127"/>
                    </a:lnTo>
                    <a:lnTo>
                      <a:pt x="317" y="134"/>
                    </a:lnTo>
                    <a:lnTo>
                      <a:pt x="323" y="138"/>
                    </a:lnTo>
                    <a:lnTo>
                      <a:pt x="332" y="139"/>
                    </a:lnTo>
                    <a:lnTo>
                      <a:pt x="332" y="139"/>
                    </a:lnTo>
                    <a:lnTo>
                      <a:pt x="339" y="138"/>
                    </a:lnTo>
                    <a:lnTo>
                      <a:pt x="346" y="134"/>
                    </a:lnTo>
                    <a:lnTo>
                      <a:pt x="350" y="127"/>
                    </a:lnTo>
                    <a:lnTo>
                      <a:pt x="352" y="120"/>
                    </a:lnTo>
                    <a:lnTo>
                      <a:pt x="352" y="120"/>
                    </a:lnTo>
                    <a:lnTo>
                      <a:pt x="350" y="110"/>
                    </a:lnTo>
                    <a:lnTo>
                      <a:pt x="346" y="105"/>
                    </a:lnTo>
                    <a:lnTo>
                      <a:pt x="339" y="100"/>
                    </a:lnTo>
                    <a:lnTo>
                      <a:pt x="332" y="98"/>
                    </a:lnTo>
                    <a:lnTo>
                      <a:pt x="332" y="98"/>
                    </a:lnTo>
                    <a:close/>
                    <a:moveTo>
                      <a:pt x="35" y="98"/>
                    </a:moveTo>
                    <a:lnTo>
                      <a:pt x="35" y="98"/>
                    </a:lnTo>
                    <a:lnTo>
                      <a:pt x="25" y="100"/>
                    </a:lnTo>
                    <a:lnTo>
                      <a:pt x="20" y="105"/>
                    </a:lnTo>
                    <a:lnTo>
                      <a:pt x="15" y="110"/>
                    </a:lnTo>
                    <a:lnTo>
                      <a:pt x="13" y="120"/>
                    </a:lnTo>
                    <a:lnTo>
                      <a:pt x="13" y="120"/>
                    </a:lnTo>
                    <a:lnTo>
                      <a:pt x="15" y="127"/>
                    </a:lnTo>
                    <a:lnTo>
                      <a:pt x="20" y="134"/>
                    </a:lnTo>
                    <a:lnTo>
                      <a:pt x="25" y="138"/>
                    </a:lnTo>
                    <a:lnTo>
                      <a:pt x="35" y="139"/>
                    </a:lnTo>
                    <a:lnTo>
                      <a:pt x="35" y="139"/>
                    </a:lnTo>
                    <a:lnTo>
                      <a:pt x="42" y="138"/>
                    </a:lnTo>
                    <a:lnTo>
                      <a:pt x="49" y="134"/>
                    </a:lnTo>
                    <a:lnTo>
                      <a:pt x="53" y="127"/>
                    </a:lnTo>
                    <a:lnTo>
                      <a:pt x="54" y="120"/>
                    </a:lnTo>
                    <a:lnTo>
                      <a:pt x="54" y="120"/>
                    </a:lnTo>
                    <a:lnTo>
                      <a:pt x="53" y="110"/>
                    </a:lnTo>
                    <a:lnTo>
                      <a:pt x="49" y="105"/>
                    </a:lnTo>
                    <a:lnTo>
                      <a:pt x="42" y="100"/>
                    </a:lnTo>
                    <a:lnTo>
                      <a:pt x="35" y="98"/>
                    </a:lnTo>
                    <a:lnTo>
                      <a:pt x="35" y="98"/>
                    </a:lnTo>
                    <a:close/>
                    <a:moveTo>
                      <a:pt x="270" y="60"/>
                    </a:moveTo>
                    <a:lnTo>
                      <a:pt x="270" y="60"/>
                    </a:lnTo>
                    <a:lnTo>
                      <a:pt x="263" y="62"/>
                    </a:lnTo>
                    <a:lnTo>
                      <a:pt x="258" y="63"/>
                    </a:lnTo>
                    <a:lnTo>
                      <a:pt x="252" y="65"/>
                    </a:lnTo>
                    <a:lnTo>
                      <a:pt x="248" y="69"/>
                    </a:lnTo>
                    <a:lnTo>
                      <a:pt x="245" y="74"/>
                    </a:lnTo>
                    <a:lnTo>
                      <a:pt x="241" y="80"/>
                    </a:lnTo>
                    <a:lnTo>
                      <a:pt x="239" y="85"/>
                    </a:lnTo>
                    <a:lnTo>
                      <a:pt x="239" y="91"/>
                    </a:lnTo>
                    <a:lnTo>
                      <a:pt x="239" y="91"/>
                    </a:lnTo>
                    <a:lnTo>
                      <a:pt x="239" y="98"/>
                    </a:lnTo>
                    <a:lnTo>
                      <a:pt x="241" y="103"/>
                    </a:lnTo>
                    <a:lnTo>
                      <a:pt x="245" y="109"/>
                    </a:lnTo>
                    <a:lnTo>
                      <a:pt x="248" y="112"/>
                    </a:lnTo>
                    <a:lnTo>
                      <a:pt x="252" y="116"/>
                    </a:lnTo>
                    <a:lnTo>
                      <a:pt x="258" y="120"/>
                    </a:lnTo>
                    <a:lnTo>
                      <a:pt x="263" y="121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6" y="121"/>
                    </a:lnTo>
                    <a:lnTo>
                      <a:pt x="281" y="120"/>
                    </a:lnTo>
                    <a:lnTo>
                      <a:pt x="287" y="116"/>
                    </a:lnTo>
                    <a:lnTo>
                      <a:pt x="292" y="112"/>
                    </a:lnTo>
                    <a:lnTo>
                      <a:pt x="296" y="109"/>
                    </a:lnTo>
                    <a:lnTo>
                      <a:pt x="297" y="103"/>
                    </a:lnTo>
                    <a:lnTo>
                      <a:pt x="299" y="98"/>
                    </a:lnTo>
                    <a:lnTo>
                      <a:pt x="301" y="91"/>
                    </a:lnTo>
                    <a:lnTo>
                      <a:pt x="301" y="91"/>
                    </a:lnTo>
                    <a:lnTo>
                      <a:pt x="299" y="85"/>
                    </a:lnTo>
                    <a:lnTo>
                      <a:pt x="297" y="80"/>
                    </a:lnTo>
                    <a:lnTo>
                      <a:pt x="296" y="74"/>
                    </a:lnTo>
                    <a:lnTo>
                      <a:pt x="292" y="69"/>
                    </a:lnTo>
                    <a:lnTo>
                      <a:pt x="287" y="65"/>
                    </a:lnTo>
                    <a:lnTo>
                      <a:pt x="281" y="63"/>
                    </a:lnTo>
                    <a:lnTo>
                      <a:pt x="276" y="62"/>
                    </a:lnTo>
                    <a:lnTo>
                      <a:pt x="270" y="60"/>
                    </a:lnTo>
                    <a:lnTo>
                      <a:pt x="270" y="60"/>
                    </a:lnTo>
                    <a:close/>
                    <a:moveTo>
                      <a:pt x="364" y="248"/>
                    </a:moveTo>
                    <a:lnTo>
                      <a:pt x="330" y="248"/>
                    </a:lnTo>
                    <a:lnTo>
                      <a:pt x="330" y="183"/>
                    </a:lnTo>
                    <a:lnTo>
                      <a:pt x="330" y="183"/>
                    </a:lnTo>
                    <a:lnTo>
                      <a:pt x="330" y="176"/>
                    </a:lnTo>
                    <a:lnTo>
                      <a:pt x="328" y="167"/>
                    </a:lnTo>
                    <a:lnTo>
                      <a:pt x="321" y="152"/>
                    </a:lnTo>
                    <a:lnTo>
                      <a:pt x="321" y="152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37" y="152"/>
                    </a:lnTo>
                    <a:lnTo>
                      <a:pt x="345" y="154"/>
                    </a:lnTo>
                    <a:lnTo>
                      <a:pt x="350" y="158"/>
                    </a:lnTo>
                    <a:lnTo>
                      <a:pt x="355" y="161"/>
                    </a:lnTo>
                    <a:lnTo>
                      <a:pt x="359" y="167"/>
                    </a:lnTo>
                    <a:lnTo>
                      <a:pt x="363" y="172"/>
                    </a:lnTo>
                    <a:lnTo>
                      <a:pt x="364" y="178"/>
                    </a:lnTo>
                    <a:lnTo>
                      <a:pt x="364" y="185"/>
                    </a:lnTo>
                    <a:lnTo>
                      <a:pt x="364" y="248"/>
                    </a:lnTo>
                    <a:close/>
                    <a:moveTo>
                      <a:pt x="96" y="60"/>
                    </a:moveTo>
                    <a:lnTo>
                      <a:pt x="96" y="60"/>
                    </a:lnTo>
                    <a:lnTo>
                      <a:pt x="89" y="62"/>
                    </a:lnTo>
                    <a:lnTo>
                      <a:pt x="83" y="63"/>
                    </a:lnTo>
                    <a:lnTo>
                      <a:pt x="78" y="65"/>
                    </a:lnTo>
                    <a:lnTo>
                      <a:pt x="74" y="69"/>
                    </a:lnTo>
                    <a:lnTo>
                      <a:pt x="71" y="74"/>
                    </a:lnTo>
                    <a:lnTo>
                      <a:pt x="67" y="80"/>
                    </a:lnTo>
                    <a:lnTo>
                      <a:pt x="65" y="85"/>
                    </a:lnTo>
                    <a:lnTo>
                      <a:pt x="65" y="91"/>
                    </a:lnTo>
                    <a:lnTo>
                      <a:pt x="65" y="91"/>
                    </a:lnTo>
                    <a:lnTo>
                      <a:pt x="65" y="98"/>
                    </a:lnTo>
                    <a:lnTo>
                      <a:pt x="67" y="103"/>
                    </a:lnTo>
                    <a:lnTo>
                      <a:pt x="71" y="109"/>
                    </a:lnTo>
                    <a:lnTo>
                      <a:pt x="74" y="112"/>
                    </a:lnTo>
                    <a:lnTo>
                      <a:pt x="78" y="116"/>
                    </a:lnTo>
                    <a:lnTo>
                      <a:pt x="83" y="120"/>
                    </a:lnTo>
                    <a:lnTo>
                      <a:pt x="89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102" y="121"/>
                    </a:lnTo>
                    <a:lnTo>
                      <a:pt x="107" y="120"/>
                    </a:lnTo>
                    <a:lnTo>
                      <a:pt x="112" y="116"/>
                    </a:lnTo>
                    <a:lnTo>
                      <a:pt x="118" y="112"/>
                    </a:lnTo>
                    <a:lnTo>
                      <a:pt x="122" y="109"/>
                    </a:lnTo>
                    <a:lnTo>
                      <a:pt x="123" y="103"/>
                    </a:lnTo>
                    <a:lnTo>
                      <a:pt x="125" y="9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125" y="85"/>
                    </a:lnTo>
                    <a:lnTo>
                      <a:pt x="123" y="80"/>
                    </a:lnTo>
                    <a:lnTo>
                      <a:pt x="122" y="74"/>
                    </a:lnTo>
                    <a:lnTo>
                      <a:pt x="118" y="69"/>
                    </a:lnTo>
                    <a:lnTo>
                      <a:pt x="112" y="65"/>
                    </a:lnTo>
                    <a:lnTo>
                      <a:pt x="107" y="63"/>
                    </a:lnTo>
                    <a:lnTo>
                      <a:pt x="102" y="62"/>
                    </a:lnTo>
                    <a:lnTo>
                      <a:pt x="96" y="60"/>
                    </a:lnTo>
                    <a:lnTo>
                      <a:pt x="96" y="60"/>
                    </a:lnTo>
                    <a:close/>
                    <a:moveTo>
                      <a:pt x="35" y="150"/>
                    </a:moveTo>
                    <a:lnTo>
                      <a:pt x="35" y="150"/>
                    </a:lnTo>
                    <a:lnTo>
                      <a:pt x="44" y="152"/>
                    </a:lnTo>
                    <a:lnTo>
                      <a:pt x="44" y="152"/>
                    </a:lnTo>
                    <a:lnTo>
                      <a:pt x="38" y="167"/>
                    </a:lnTo>
                    <a:lnTo>
                      <a:pt x="36" y="176"/>
                    </a:lnTo>
                    <a:lnTo>
                      <a:pt x="35" y="183"/>
                    </a:lnTo>
                    <a:lnTo>
                      <a:pt x="35" y="248"/>
                    </a:lnTo>
                    <a:lnTo>
                      <a:pt x="0" y="24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78"/>
                    </a:lnTo>
                    <a:lnTo>
                      <a:pt x="2" y="172"/>
                    </a:lnTo>
                    <a:lnTo>
                      <a:pt x="6" y="167"/>
                    </a:lnTo>
                    <a:lnTo>
                      <a:pt x="9" y="161"/>
                    </a:lnTo>
                    <a:lnTo>
                      <a:pt x="15" y="158"/>
                    </a:lnTo>
                    <a:lnTo>
                      <a:pt x="20" y="154"/>
                    </a:lnTo>
                    <a:lnTo>
                      <a:pt x="27" y="152"/>
                    </a:lnTo>
                    <a:lnTo>
                      <a:pt x="35" y="150"/>
                    </a:lnTo>
                    <a:lnTo>
                      <a:pt x="35" y="150"/>
                    </a:lnTo>
                    <a:close/>
                    <a:moveTo>
                      <a:pt x="183" y="0"/>
                    </a:moveTo>
                    <a:lnTo>
                      <a:pt x="183" y="0"/>
                    </a:lnTo>
                    <a:lnTo>
                      <a:pt x="174" y="0"/>
                    </a:lnTo>
                    <a:lnTo>
                      <a:pt x="165" y="4"/>
                    </a:lnTo>
                    <a:lnTo>
                      <a:pt x="158" y="7"/>
                    </a:lnTo>
                    <a:lnTo>
                      <a:pt x="151" y="13"/>
                    </a:lnTo>
                    <a:lnTo>
                      <a:pt x="145" y="20"/>
                    </a:lnTo>
                    <a:lnTo>
                      <a:pt x="141" y="27"/>
                    </a:lnTo>
                    <a:lnTo>
                      <a:pt x="138" y="36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38" y="54"/>
                    </a:lnTo>
                    <a:lnTo>
                      <a:pt x="141" y="62"/>
                    </a:lnTo>
                    <a:lnTo>
                      <a:pt x="145" y="71"/>
                    </a:lnTo>
                    <a:lnTo>
                      <a:pt x="151" y="76"/>
                    </a:lnTo>
                    <a:lnTo>
                      <a:pt x="158" y="81"/>
                    </a:lnTo>
                    <a:lnTo>
                      <a:pt x="165" y="87"/>
                    </a:lnTo>
                    <a:lnTo>
                      <a:pt x="174" y="89"/>
                    </a:lnTo>
                    <a:lnTo>
                      <a:pt x="183" y="91"/>
                    </a:lnTo>
                    <a:lnTo>
                      <a:pt x="183" y="91"/>
                    </a:lnTo>
                    <a:lnTo>
                      <a:pt x="192" y="89"/>
                    </a:lnTo>
                    <a:lnTo>
                      <a:pt x="200" y="87"/>
                    </a:lnTo>
                    <a:lnTo>
                      <a:pt x="209" y="81"/>
                    </a:lnTo>
                    <a:lnTo>
                      <a:pt x="214" y="76"/>
                    </a:lnTo>
                    <a:lnTo>
                      <a:pt x="219" y="71"/>
                    </a:lnTo>
                    <a:lnTo>
                      <a:pt x="225" y="62"/>
                    </a:lnTo>
                    <a:lnTo>
                      <a:pt x="227" y="54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7" y="36"/>
                    </a:lnTo>
                    <a:lnTo>
                      <a:pt x="225" y="27"/>
                    </a:lnTo>
                    <a:lnTo>
                      <a:pt x="219" y="20"/>
                    </a:lnTo>
                    <a:lnTo>
                      <a:pt x="214" y="13"/>
                    </a:lnTo>
                    <a:lnTo>
                      <a:pt x="209" y="7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83" y="0"/>
                    </a:lnTo>
                    <a:close/>
                    <a:moveTo>
                      <a:pt x="319" y="272"/>
                    </a:moveTo>
                    <a:lnTo>
                      <a:pt x="265" y="272"/>
                    </a:lnTo>
                    <a:lnTo>
                      <a:pt x="265" y="174"/>
                    </a:lnTo>
                    <a:lnTo>
                      <a:pt x="265" y="174"/>
                    </a:lnTo>
                    <a:lnTo>
                      <a:pt x="265" y="163"/>
                    </a:lnTo>
                    <a:lnTo>
                      <a:pt x="263" y="154"/>
                    </a:lnTo>
                    <a:lnTo>
                      <a:pt x="259" y="14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63" y="134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9" y="136"/>
                    </a:lnTo>
                    <a:lnTo>
                      <a:pt x="288" y="138"/>
                    </a:lnTo>
                    <a:lnTo>
                      <a:pt x="297" y="143"/>
                    </a:lnTo>
                    <a:lnTo>
                      <a:pt x="305" y="149"/>
                    </a:lnTo>
                    <a:lnTo>
                      <a:pt x="310" y="156"/>
                    </a:lnTo>
                    <a:lnTo>
                      <a:pt x="316" y="165"/>
                    </a:lnTo>
                    <a:lnTo>
                      <a:pt x="317" y="174"/>
                    </a:lnTo>
                    <a:lnTo>
                      <a:pt x="319" y="183"/>
                    </a:lnTo>
                    <a:lnTo>
                      <a:pt x="319" y="272"/>
                    </a:lnTo>
                    <a:close/>
                    <a:moveTo>
                      <a:pt x="100" y="174"/>
                    </a:moveTo>
                    <a:lnTo>
                      <a:pt x="100" y="272"/>
                    </a:lnTo>
                    <a:lnTo>
                      <a:pt x="45" y="272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47" y="174"/>
                    </a:lnTo>
                    <a:lnTo>
                      <a:pt x="51" y="165"/>
                    </a:lnTo>
                    <a:lnTo>
                      <a:pt x="54" y="156"/>
                    </a:lnTo>
                    <a:lnTo>
                      <a:pt x="60" y="149"/>
                    </a:lnTo>
                    <a:lnTo>
                      <a:pt x="67" y="143"/>
                    </a:lnTo>
                    <a:lnTo>
                      <a:pt x="76" y="138"/>
                    </a:lnTo>
                    <a:lnTo>
                      <a:pt x="85" y="136"/>
                    </a:lnTo>
                    <a:lnTo>
                      <a:pt x="96" y="134"/>
                    </a:lnTo>
                    <a:lnTo>
                      <a:pt x="96" y="134"/>
                    </a:lnTo>
                    <a:lnTo>
                      <a:pt x="103" y="134"/>
                    </a:lnTo>
                    <a:lnTo>
                      <a:pt x="109" y="136"/>
                    </a:lnTo>
                    <a:lnTo>
                      <a:pt x="109" y="136"/>
                    </a:lnTo>
                    <a:lnTo>
                      <a:pt x="105" y="145"/>
                    </a:lnTo>
                    <a:lnTo>
                      <a:pt x="102" y="154"/>
                    </a:lnTo>
                    <a:lnTo>
                      <a:pt x="100" y="163"/>
                    </a:lnTo>
                    <a:lnTo>
                      <a:pt x="100" y="174"/>
                    </a:lnTo>
                    <a:lnTo>
                      <a:pt x="100" y="174"/>
                    </a:lnTo>
                    <a:close/>
                    <a:moveTo>
                      <a:pt x="111" y="301"/>
                    </a:moveTo>
                    <a:lnTo>
                      <a:pt x="254" y="301"/>
                    </a:lnTo>
                    <a:lnTo>
                      <a:pt x="254" y="174"/>
                    </a:lnTo>
                    <a:lnTo>
                      <a:pt x="254" y="174"/>
                    </a:lnTo>
                    <a:lnTo>
                      <a:pt x="252" y="159"/>
                    </a:lnTo>
                    <a:lnTo>
                      <a:pt x="248" y="145"/>
                    </a:lnTo>
                    <a:lnTo>
                      <a:pt x="241" y="134"/>
                    </a:lnTo>
                    <a:lnTo>
                      <a:pt x="232" y="123"/>
                    </a:lnTo>
                    <a:lnTo>
                      <a:pt x="223" y="114"/>
                    </a:lnTo>
                    <a:lnTo>
                      <a:pt x="210" y="109"/>
                    </a:lnTo>
                    <a:lnTo>
                      <a:pt x="198" y="103"/>
                    </a:lnTo>
                    <a:lnTo>
                      <a:pt x="183" y="101"/>
                    </a:lnTo>
                    <a:lnTo>
                      <a:pt x="183" y="101"/>
                    </a:lnTo>
                    <a:lnTo>
                      <a:pt x="169" y="103"/>
                    </a:lnTo>
                    <a:lnTo>
                      <a:pt x="154" y="109"/>
                    </a:lnTo>
                    <a:lnTo>
                      <a:pt x="143" y="114"/>
                    </a:lnTo>
                    <a:lnTo>
                      <a:pt x="132" y="123"/>
                    </a:lnTo>
                    <a:lnTo>
                      <a:pt x="123" y="134"/>
                    </a:lnTo>
                    <a:lnTo>
                      <a:pt x="116" y="145"/>
                    </a:lnTo>
                    <a:lnTo>
                      <a:pt x="112" y="159"/>
                    </a:lnTo>
                    <a:lnTo>
                      <a:pt x="111" y="174"/>
                    </a:lnTo>
                    <a:lnTo>
                      <a:pt x="111" y="30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93"/>
          <p:cNvGrpSpPr/>
          <p:nvPr/>
        </p:nvGrpSpPr>
        <p:grpSpPr>
          <a:xfrm>
            <a:off x="476211" y="1809741"/>
            <a:ext cx="4848789" cy="943470"/>
            <a:chOff x="357158" y="1357304"/>
            <a:chExt cx="3636592" cy="707602"/>
          </a:xfrm>
        </p:grpSpPr>
        <p:grpSp>
          <p:nvGrpSpPr>
            <p:cNvPr id="27" name="Group 89"/>
            <p:cNvGrpSpPr/>
            <p:nvPr/>
          </p:nvGrpSpPr>
          <p:grpSpPr>
            <a:xfrm>
              <a:off x="357158" y="1357304"/>
              <a:ext cx="2643206" cy="601319"/>
              <a:chOff x="357158" y="1357304"/>
              <a:chExt cx="2643206" cy="601319"/>
            </a:xfrm>
          </p:grpSpPr>
          <p:sp>
            <p:nvSpPr>
              <p:cNvPr id="31" name="Rectangle 29"/>
              <p:cNvSpPr/>
              <p:nvPr/>
            </p:nvSpPr>
            <p:spPr>
              <a:xfrm>
                <a:off x="357158" y="1643056"/>
                <a:ext cx="2643206" cy="31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快速搭建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Restful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服务，快速写一个某种服务的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demo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，调研服务的可行性；或者搭建对性能要求并不高的服务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32" name="Rectangle 30"/>
              <p:cNvSpPr/>
              <p:nvPr/>
            </p:nvSpPr>
            <p:spPr>
              <a:xfrm>
                <a:off x="2178426" y="1357304"/>
                <a:ext cx="785071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Web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应用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8" name="Group 83"/>
            <p:cNvGrpSpPr/>
            <p:nvPr/>
          </p:nvGrpSpPr>
          <p:grpSpPr>
            <a:xfrm>
              <a:off x="3357554" y="1428742"/>
              <a:ext cx="636196" cy="636164"/>
              <a:chOff x="3357554" y="1428742"/>
              <a:chExt cx="636196" cy="636164"/>
            </a:xfrm>
          </p:grpSpPr>
          <p:sp>
            <p:nvSpPr>
              <p:cNvPr id="29" name="Rectangle 13"/>
              <p:cNvSpPr/>
              <p:nvPr/>
            </p:nvSpPr>
            <p:spPr>
              <a:xfrm>
                <a:off x="3357554" y="1428742"/>
                <a:ext cx="636196" cy="636164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Freeform 100"/>
              <p:cNvSpPr>
                <a:spLocks/>
              </p:cNvSpPr>
              <p:nvPr/>
            </p:nvSpPr>
            <p:spPr bwMode="auto">
              <a:xfrm>
                <a:off x="3500430" y="1571618"/>
                <a:ext cx="303570" cy="342050"/>
              </a:xfrm>
              <a:custGeom>
                <a:avLst/>
                <a:gdLst/>
                <a:ahLst/>
                <a:cxnLst>
                  <a:cxn ang="0">
                    <a:pos x="230" y="212"/>
                  </a:cxn>
                  <a:cxn ang="0">
                    <a:pos x="212" y="216"/>
                  </a:cxn>
                  <a:cxn ang="0">
                    <a:pos x="197" y="223"/>
                  </a:cxn>
                  <a:cxn ang="0">
                    <a:pos x="105" y="169"/>
                  </a:cxn>
                  <a:cxn ang="0">
                    <a:pos x="105" y="160"/>
                  </a:cxn>
                  <a:cxn ang="0">
                    <a:pos x="197" y="96"/>
                  </a:cxn>
                  <a:cxn ang="0">
                    <a:pos x="204" y="100"/>
                  </a:cxn>
                  <a:cxn ang="0">
                    <a:pos x="221" y="105"/>
                  </a:cxn>
                  <a:cxn ang="0">
                    <a:pos x="230" y="107"/>
                  </a:cxn>
                  <a:cxn ang="0">
                    <a:pos x="250" y="102"/>
                  </a:cxn>
                  <a:cxn ang="0">
                    <a:pos x="266" y="91"/>
                  </a:cxn>
                  <a:cxn ang="0">
                    <a:pos x="277" y="75"/>
                  </a:cxn>
                  <a:cxn ang="0">
                    <a:pos x="282" y="53"/>
                  </a:cxn>
                  <a:cxn ang="0">
                    <a:pos x="281" y="44"/>
                  </a:cxn>
                  <a:cxn ang="0">
                    <a:pos x="273" y="24"/>
                  </a:cxn>
                  <a:cxn ang="0">
                    <a:pos x="259" y="9"/>
                  </a:cxn>
                  <a:cxn ang="0">
                    <a:pos x="239" y="2"/>
                  </a:cxn>
                  <a:cxn ang="0">
                    <a:pos x="230" y="0"/>
                  </a:cxn>
                  <a:cxn ang="0">
                    <a:pos x="208" y="4"/>
                  </a:cxn>
                  <a:cxn ang="0">
                    <a:pos x="192" y="17"/>
                  </a:cxn>
                  <a:cxn ang="0">
                    <a:pos x="181" y="33"/>
                  </a:cxn>
                  <a:cxn ang="0">
                    <a:pos x="175" y="53"/>
                  </a:cxn>
                  <a:cxn ang="0">
                    <a:pos x="177" y="62"/>
                  </a:cxn>
                  <a:cxn ang="0">
                    <a:pos x="85" y="118"/>
                  </a:cxn>
                  <a:cxn ang="0">
                    <a:pos x="68" y="109"/>
                  </a:cxn>
                  <a:cxn ang="0">
                    <a:pos x="52" y="107"/>
                  </a:cxn>
                  <a:cxn ang="0">
                    <a:pos x="41" y="107"/>
                  </a:cxn>
                  <a:cxn ang="0">
                    <a:pos x="23" y="116"/>
                  </a:cxn>
                  <a:cxn ang="0">
                    <a:pos x="9" y="131"/>
                  </a:cxn>
                  <a:cxn ang="0">
                    <a:pos x="0" y="149"/>
                  </a:cxn>
                  <a:cxn ang="0">
                    <a:pos x="0" y="160"/>
                  </a:cxn>
                  <a:cxn ang="0">
                    <a:pos x="3" y="180"/>
                  </a:cxn>
                  <a:cxn ang="0">
                    <a:pos x="14" y="198"/>
                  </a:cxn>
                  <a:cxn ang="0">
                    <a:pos x="30" y="209"/>
                  </a:cxn>
                  <a:cxn ang="0">
                    <a:pos x="52" y="212"/>
                  </a:cxn>
                  <a:cxn ang="0">
                    <a:pos x="61" y="212"/>
                  </a:cxn>
                  <a:cxn ang="0">
                    <a:pos x="78" y="207"/>
                  </a:cxn>
                  <a:cxn ang="0">
                    <a:pos x="177" y="258"/>
                  </a:cxn>
                  <a:cxn ang="0">
                    <a:pos x="175" y="267"/>
                  </a:cxn>
                  <a:cxn ang="0">
                    <a:pos x="177" y="278"/>
                  </a:cxn>
                  <a:cxn ang="0">
                    <a:pos x="184" y="296"/>
                  </a:cxn>
                  <a:cxn ang="0">
                    <a:pos x="199" y="310"/>
                  </a:cxn>
                  <a:cxn ang="0">
                    <a:pos x="219" y="318"/>
                  </a:cxn>
                  <a:cxn ang="0">
                    <a:pos x="230" y="319"/>
                  </a:cxn>
                  <a:cxn ang="0">
                    <a:pos x="250" y="316"/>
                  </a:cxn>
                  <a:cxn ang="0">
                    <a:pos x="266" y="303"/>
                  </a:cxn>
                  <a:cxn ang="0">
                    <a:pos x="277" y="287"/>
                  </a:cxn>
                  <a:cxn ang="0">
                    <a:pos x="282" y="267"/>
                  </a:cxn>
                  <a:cxn ang="0">
                    <a:pos x="281" y="256"/>
                  </a:cxn>
                  <a:cxn ang="0">
                    <a:pos x="273" y="236"/>
                  </a:cxn>
                  <a:cxn ang="0">
                    <a:pos x="259" y="221"/>
                  </a:cxn>
                  <a:cxn ang="0">
                    <a:pos x="239" y="214"/>
                  </a:cxn>
                  <a:cxn ang="0">
                    <a:pos x="230" y="212"/>
                  </a:cxn>
                </a:cxnLst>
                <a:rect l="0" t="0" r="r" b="b"/>
                <a:pathLst>
                  <a:path w="282" h="319">
                    <a:moveTo>
                      <a:pt x="230" y="212"/>
                    </a:moveTo>
                    <a:lnTo>
                      <a:pt x="230" y="212"/>
                    </a:lnTo>
                    <a:lnTo>
                      <a:pt x="221" y="214"/>
                    </a:lnTo>
                    <a:lnTo>
                      <a:pt x="212" y="216"/>
                    </a:lnTo>
                    <a:lnTo>
                      <a:pt x="204" y="220"/>
                    </a:lnTo>
                    <a:lnTo>
                      <a:pt x="197" y="223"/>
                    </a:lnTo>
                    <a:lnTo>
                      <a:pt x="105" y="169"/>
                    </a:lnTo>
                    <a:lnTo>
                      <a:pt x="105" y="169"/>
                    </a:lnTo>
                    <a:lnTo>
                      <a:pt x="105" y="160"/>
                    </a:lnTo>
                    <a:lnTo>
                      <a:pt x="105" y="160"/>
                    </a:lnTo>
                    <a:lnTo>
                      <a:pt x="105" y="151"/>
                    </a:lnTo>
                    <a:lnTo>
                      <a:pt x="197" y="96"/>
                    </a:lnTo>
                    <a:lnTo>
                      <a:pt x="197" y="96"/>
                    </a:lnTo>
                    <a:lnTo>
                      <a:pt x="204" y="100"/>
                    </a:lnTo>
                    <a:lnTo>
                      <a:pt x="212" y="104"/>
                    </a:lnTo>
                    <a:lnTo>
                      <a:pt x="221" y="105"/>
                    </a:lnTo>
                    <a:lnTo>
                      <a:pt x="230" y="107"/>
                    </a:lnTo>
                    <a:lnTo>
                      <a:pt x="230" y="107"/>
                    </a:lnTo>
                    <a:lnTo>
                      <a:pt x="239" y="105"/>
                    </a:lnTo>
                    <a:lnTo>
                      <a:pt x="250" y="102"/>
                    </a:lnTo>
                    <a:lnTo>
                      <a:pt x="259" y="98"/>
                    </a:lnTo>
                    <a:lnTo>
                      <a:pt x="266" y="91"/>
                    </a:lnTo>
                    <a:lnTo>
                      <a:pt x="273" y="84"/>
                    </a:lnTo>
                    <a:lnTo>
                      <a:pt x="277" y="75"/>
                    </a:lnTo>
                    <a:lnTo>
                      <a:pt x="281" y="64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281" y="44"/>
                    </a:lnTo>
                    <a:lnTo>
                      <a:pt x="277" y="33"/>
                    </a:lnTo>
                    <a:lnTo>
                      <a:pt x="273" y="24"/>
                    </a:lnTo>
                    <a:lnTo>
                      <a:pt x="266" y="17"/>
                    </a:lnTo>
                    <a:lnTo>
                      <a:pt x="259" y="9"/>
                    </a:lnTo>
                    <a:lnTo>
                      <a:pt x="250" y="4"/>
                    </a:lnTo>
                    <a:lnTo>
                      <a:pt x="239" y="2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9" y="2"/>
                    </a:lnTo>
                    <a:lnTo>
                      <a:pt x="208" y="4"/>
                    </a:lnTo>
                    <a:lnTo>
                      <a:pt x="199" y="9"/>
                    </a:lnTo>
                    <a:lnTo>
                      <a:pt x="192" y="17"/>
                    </a:lnTo>
                    <a:lnTo>
                      <a:pt x="184" y="24"/>
                    </a:lnTo>
                    <a:lnTo>
                      <a:pt x="181" y="33"/>
                    </a:lnTo>
                    <a:lnTo>
                      <a:pt x="177" y="44"/>
                    </a:lnTo>
                    <a:lnTo>
                      <a:pt x="175" y="53"/>
                    </a:lnTo>
                    <a:lnTo>
                      <a:pt x="175" y="53"/>
                    </a:lnTo>
                    <a:lnTo>
                      <a:pt x="177" y="62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78" y="113"/>
                    </a:lnTo>
                    <a:lnTo>
                      <a:pt x="68" y="109"/>
                    </a:lnTo>
                    <a:lnTo>
                      <a:pt x="61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1" y="107"/>
                    </a:lnTo>
                    <a:lnTo>
                      <a:pt x="30" y="111"/>
                    </a:lnTo>
                    <a:lnTo>
                      <a:pt x="23" y="116"/>
                    </a:lnTo>
                    <a:lnTo>
                      <a:pt x="14" y="122"/>
                    </a:lnTo>
                    <a:lnTo>
                      <a:pt x="9" y="131"/>
                    </a:lnTo>
                    <a:lnTo>
                      <a:pt x="3" y="140"/>
                    </a:lnTo>
                    <a:lnTo>
                      <a:pt x="0" y="149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71"/>
                    </a:lnTo>
                    <a:lnTo>
                      <a:pt x="3" y="180"/>
                    </a:lnTo>
                    <a:lnTo>
                      <a:pt x="9" y="189"/>
                    </a:lnTo>
                    <a:lnTo>
                      <a:pt x="14" y="198"/>
                    </a:lnTo>
                    <a:lnTo>
                      <a:pt x="23" y="203"/>
                    </a:lnTo>
                    <a:lnTo>
                      <a:pt x="30" y="209"/>
                    </a:lnTo>
                    <a:lnTo>
                      <a:pt x="41" y="212"/>
                    </a:lnTo>
                    <a:lnTo>
                      <a:pt x="52" y="212"/>
                    </a:lnTo>
                    <a:lnTo>
                      <a:pt x="52" y="212"/>
                    </a:lnTo>
                    <a:lnTo>
                      <a:pt x="61" y="212"/>
                    </a:lnTo>
                    <a:lnTo>
                      <a:pt x="68" y="211"/>
                    </a:lnTo>
                    <a:lnTo>
                      <a:pt x="78" y="207"/>
                    </a:lnTo>
                    <a:lnTo>
                      <a:pt x="85" y="202"/>
                    </a:lnTo>
                    <a:lnTo>
                      <a:pt x="177" y="258"/>
                    </a:lnTo>
                    <a:lnTo>
                      <a:pt x="177" y="25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77" y="278"/>
                    </a:lnTo>
                    <a:lnTo>
                      <a:pt x="181" y="287"/>
                    </a:lnTo>
                    <a:lnTo>
                      <a:pt x="184" y="296"/>
                    </a:lnTo>
                    <a:lnTo>
                      <a:pt x="192" y="303"/>
                    </a:lnTo>
                    <a:lnTo>
                      <a:pt x="199" y="310"/>
                    </a:lnTo>
                    <a:lnTo>
                      <a:pt x="208" y="316"/>
                    </a:lnTo>
                    <a:lnTo>
                      <a:pt x="219" y="318"/>
                    </a:lnTo>
                    <a:lnTo>
                      <a:pt x="230" y="319"/>
                    </a:lnTo>
                    <a:lnTo>
                      <a:pt x="230" y="319"/>
                    </a:lnTo>
                    <a:lnTo>
                      <a:pt x="239" y="318"/>
                    </a:lnTo>
                    <a:lnTo>
                      <a:pt x="250" y="316"/>
                    </a:lnTo>
                    <a:lnTo>
                      <a:pt x="259" y="310"/>
                    </a:lnTo>
                    <a:lnTo>
                      <a:pt x="266" y="303"/>
                    </a:lnTo>
                    <a:lnTo>
                      <a:pt x="273" y="296"/>
                    </a:lnTo>
                    <a:lnTo>
                      <a:pt x="277" y="287"/>
                    </a:lnTo>
                    <a:lnTo>
                      <a:pt x="281" y="278"/>
                    </a:lnTo>
                    <a:lnTo>
                      <a:pt x="282" y="267"/>
                    </a:lnTo>
                    <a:lnTo>
                      <a:pt x="282" y="267"/>
                    </a:lnTo>
                    <a:lnTo>
                      <a:pt x="281" y="256"/>
                    </a:lnTo>
                    <a:lnTo>
                      <a:pt x="277" y="245"/>
                    </a:lnTo>
                    <a:lnTo>
                      <a:pt x="273" y="236"/>
                    </a:lnTo>
                    <a:lnTo>
                      <a:pt x="266" y="229"/>
                    </a:lnTo>
                    <a:lnTo>
                      <a:pt x="259" y="221"/>
                    </a:lnTo>
                    <a:lnTo>
                      <a:pt x="250" y="218"/>
                    </a:lnTo>
                    <a:lnTo>
                      <a:pt x="239" y="214"/>
                    </a:lnTo>
                    <a:lnTo>
                      <a:pt x="230" y="212"/>
                    </a:lnTo>
                    <a:lnTo>
                      <a:pt x="230" y="2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Group 98"/>
          <p:cNvGrpSpPr/>
          <p:nvPr/>
        </p:nvGrpSpPr>
        <p:grpSpPr>
          <a:xfrm>
            <a:off x="6858005" y="4762512"/>
            <a:ext cx="4857784" cy="965971"/>
            <a:chOff x="5143504" y="3571882"/>
            <a:chExt cx="3643338" cy="724478"/>
          </a:xfrm>
        </p:grpSpPr>
        <p:grpSp>
          <p:nvGrpSpPr>
            <p:cNvPr id="34" name="Group 92"/>
            <p:cNvGrpSpPr/>
            <p:nvPr/>
          </p:nvGrpSpPr>
          <p:grpSpPr>
            <a:xfrm>
              <a:off x="6143636" y="3571882"/>
              <a:ext cx="2643206" cy="724478"/>
              <a:chOff x="6143636" y="3571882"/>
              <a:chExt cx="2643206" cy="724478"/>
            </a:xfrm>
          </p:grpSpPr>
          <p:sp>
            <p:nvSpPr>
              <p:cNvPr id="38" name="Rectangle 39"/>
              <p:cNvSpPr/>
              <p:nvPr/>
            </p:nvSpPr>
            <p:spPr>
              <a:xfrm>
                <a:off x="6143636" y="3857634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我们会用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来作一些临时的较为复杂的数据统计（简单的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shell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无法胜任，或者很难支持的那种），同时这些功能又比较松散临时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39" name="Rectangle 40"/>
              <p:cNvSpPr/>
              <p:nvPr/>
            </p:nvSpPr>
            <p:spPr>
              <a:xfrm>
                <a:off x="6143636" y="3571882"/>
                <a:ext cx="754052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临时脚本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35" name="Group 85"/>
            <p:cNvGrpSpPr/>
            <p:nvPr/>
          </p:nvGrpSpPr>
          <p:grpSpPr>
            <a:xfrm>
              <a:off x="5143504" y="3643320"/>
              <a:ext cx="636196" cy="636164"/>
              <a:chOff x="5143504" y="3643320"/>
              <a:chExt cx="636196" cy="636164"/>
            </a:xfrm>
          </p:grpSpPr>
          <p:sp>
            <p:nvSpPr>
              <p:cNvPr id="36" name="Rectangle 27"/>
              <p:cNvSpPr/>
              <p:nvPr/>
            </p:nvSpPr>
            <p:spPr>
              <a:xfrm>
                <a:off x="5143504" y="3643320"/>
                <a:ext cx="636196" cy="6361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Freeform 107"/>
              <p:cNvSpPr>
                <a:spLocks noEditPoints="1"/>
              </p:cNvSpPr>
              <p:nvPr/>
            </p:nvSpPr>
            <p:spPr bwMode="auto">
              <a:xfrm>
                <a:off x="5286380" y="3786196"/>
                <a:ext cx="365566" cy="314258"/>
              </a:xfrm>
              <a:custGeom>
                <a:avLst/>
                <a:gdLst/>
                <a:ahLst/>
                <a:cxnLst>
                  <a:cxn ang="0">
                    <a:pos x="337" y="165"/>
                  </a:cxn>
                  <a:cxn ang="0">
                    <a:pos x="170" y="0"/>
                  </a:cxn>
                  <a:cxn ang="0">
                    <a:pos x="5" y="165"/>
                  </a:cxn>
                  <a:cxn ang="0">
                    <a:pos x="5" y="165"/>
                  </a:cxn>
                  <a:cxn ang="0">
                    <a:pos x="0" y="172"/>
                  </a:cxn>
                  <a:cxn ang="0">
                    <a:pos x="0" y="181"/>
                  </a:cxn>
                  <a:cxn ang="0">
                    <a:pos x="0" y="189"/>
                  </a:cxn>
                  <a:cxn ang="0">
                    <a:pos x="5" y="196"/>
                  </a:cxn>
                  <a:cxn ang="0">
                    <a:pos x="5" y="196"/>
                  </a:cxn>
                  <a:cxn ang="0">
                    <a:pos x="13" y="201"/>
                  </a:cxn>
                  <a:cxn ang="0">
                    <a:pos x="20" y="201"/>
                  </a:cxn>
                  <a:cxn ang="0">
                    <a:pos x="29" y="201"/>
                  </a:cxn>
                  <a:cxn ang="0">
                    <a:pos x="36" y="196"/>
                  </a:cxn>
                  <a:cxn ang="0">
                    <a:pos x="42" y="189"/>
                  </a:cxn>
                  <a:cxn ang="0">
                    <a:pos x="42" y="294"/>
                  </a:cxn>
                  <a:cxn ang="0">
                    <a:pos x="301" y="294"/>
                  </a:cxn>
                  <a:cxn ang="0">
                    <a:pos x="301" y="189"/>
                  </a:cxn>
                  <a:cxn ang="0">
                    <a:pos x="306" y="196"/>
                  </a:cxn>
                  <a:cxn ang="0">
                    <a:pos x="306" y="196"/>
                  </a:cxn>
                  <a:cxn ang="0">
                    <a:pos x="314" y="201"/>
                  </a:cxn>
                  <a:cxn ang="0">
                    <a:pos x="321" y="201"/>
                  </a:cxn>
                  <a:cxn ang="0">
                    <a:pos x="321" y="201"/>
                  </a:cxn>
                  <a:cxn ang="0">
                    <a:pos x="330" y="201"/>
                  </a:cxn>
                  <a:cxn ang="0">
                    <a:pos x="337" y="196"/>
                  </a:cxn>
                  <a:cxn ang="0">
                    <a:pos x="337" y="196"/>
                  </a:cxn>
                  <a:cxn ang="0">
                    <a:pos x="341" y="189"/>
                  </a:cxn>
                  <a:cxn ang="0">
                    <a:pos x="343" y="181"/>
                  </a:cxn>
                  <a:cxn ang="0">
                    <a:pos x="341" y="172"/>
                  </a:cxn>
                  <a:cxn ang="0">
                    <a:pos x="337" y="165"/>
                  </a:cxn>
                  <a:cxn ang="0">
                    <a:pos x="337" y="165"/>
                  </a:cxn>
                  <a:cxn ang="0">
                    <a:pos x="279" y="272"/>
                  </a:cxn>
                  <a:cxn ang="0">
                    <a:pos x="214" y="272"/>
                  </a:cxn>
                  <a:cxn ang="0">
                    <a:pos x="214" y="187"/>
                  </a:cxn>
                  <a:cxn ang="0">
                    <a:pos x="129" y="187"/>
                  </a:cxn>
                  <a:cxn ang="0">
                    <a:pos x="129" y="272"/>
                  </a:cxn>
                  <a:cxn ang="0">
                    <a:pos x="63" y="272"/>
                  </a:cxn>
                  <a:cxn ang="0">
                    <a:pos x="63" y="169"/>
                  </a:cxn>
                  <a:cxn ang="0">
                    <a:pos x="170" y="60"/>
                  </a:cxn>
                  <a:cxn ang="0">
                    <a:pos x="279" y="169"/>
                  </a:cxn>
                  <a:cxn ang="0">
                    <a:pos x="279" y="272"/>
                  </a:cxn>
                </a:cxnLst>
                <a:rect l="0" t="0" r="r" b="b"/>
                <a:pathLst>
                  <a:path w="343" h="294">
                    <a:moveTo>
                      <a:pt x="337" y="165"/>
                    </a:moveTo>
                    <a:lnTo>
                      <a:pt x="170" y="0"/>
                    </a:lnTo>
                    <a:lnTo>
                      <a:pt x="5" y="165"/>
                    </a:lnTo>
                    <a:lnTo>
                      <a:pt x="5" y="165"/>
                    </a:lnTo>
                    <a:lnTo>
                      <a:pt x="0" y="172"/>
                    </a:lnTo>
                    <a:lnTo>
                      <a:pt x="0" y="181"/>
                    </a:lnTo>
                    <a:lnTo>
                      <a:pt x="0" y="189"/>
                    </a:lnTo>
                    <a:lnTo>
                      <a:pt x="5" y="196"/>
                    </a:lnTo>
                    <a:lnTo>
                      <a:pt x="5" y="196"/>
                    </a:lnTo>
                    <a:lnTo>
                      <a:pt x="13" y="201"/>
                    </a:lnTo>
                    <a:lnTo>
                      <a:pt x="20" y="201"/>
                    </a:lnTo>
                    <a:lnTo>
                      <a:pt x="29" y="201"/>
                    </a:lnTo>
                    <a:lnTo>
                      <a:pt x="36" y="196"/>
                    </a:lnTo>
                    <a:lnTo>
                      <a:pt x="42" y="189"/>
                    </a:lnTo>
                    <a:lnTo>
                      <a:pt x="42" y="294"/>
                    </a:lnTo>
                    <a:lnTo>
                      <a:pt x="301" y="294"/>
                    </a:lnTo>
                    <a:lnTo>
                      <a:pt x="301" y="189"/>
                    </a:lnTo>
                    <a:lnTo>
                      <a:pt x="306" y="196"/>
                    </a:lnTo>
                    <a:lnTo>
                      <a:pt x="306" y="196"/>
                    </a:lnTo>
                    <a:lnTo>
                      <a:pt x="314" y="201"/>
                    </a:lnTo>
                    <a:lnTo>
                      <a:pt x="321" y="201"/>
                    </a:lnTo>
                    <a:lnTo>
                      <a:pt x="321" y="201"/>
                    </a:lnTo>
                    <a:lnTo>
                      <a:pt x="330" y="201"/>
                    </a:lnTo>
                    <a:lnTo>
                      <a:pt x="337" y="196"/>
                    </a:lnTo>
                    <a:lnTo>
                      <a:pt x="337" y="196"/>
                    </a:lnTo>
                    <a:lnTo>
                      <a:pt x="341" y="189"/>
                    </a:lnTo>
                    <a:lnTo>
                      <a:pt x="343" y="181"/>
                    </a:lnTo>
                    <a:lnTo>
                      <a:pt x="341" y="172"/>
                    </a:lnTo>
                    <a:lnTo>
                      <a:pt x="337" y="165"/>
                    </a:lnTo>
                    <a:lnTo>
                      <a:pt x="337" y="165"/>
                    </a:lnTo>
                    <a:close/>
                    <a:moveTo>
                      <a:pt x="279" y="272"/>
                    </a:moveTo>
                    <a:lnTo>
                      <a:pt x="214" y="272"/>
                    </a:lnTo>
                    <a:lnTo>
                      <a:pt x="214" y="187"/>
                    </a:lnTo>
                    <a:lnTo>
                      <a:pt x="129" y="187"/>
                    </a:lnTo>
                    <a:lnTo>
                      <a:pt x="129" y="272"/>
                    </a:lnTo>
                    <a:lnTo>
                      <a:pt x="63" y="272"/>
                    </a:lnTo>
                    <a:lnTo>
                      <a:pt x="63" y="169"/>
                    </a:lnTo>
                    <a:lnTo>
                      <a:pt x="170" y="60"/>
                    </a:lnTo>
                    <a:lnTo>
                      <a:pt x="279" y="169"/>
                    </a:lnTo>
                    <a:lnTo>
                      <a:pt x="279" y="2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97"/>
          <p:cNvGrpSpPr/>
          <p:nvPr/>
        </p:nvGrpSpPr>
        <p:grpSpPr>
          <a:xfrm>
            <a:off x="476211" y="4762512"/>
            <a:ext cx="4848789" cy="965971"/>
            <a:chOff x="357158" y="3571882"/>
            <a:chExt cx="3636592" cy="724478"/>
          </a:xfrm>
        </p:grpSpPr>
        <p:grpSp>
          <p:nvGrpSpPr>
            <p:cNvPr id="41" name="Group 87"/>
            <p:cNvGrpSpPr/>
            <p:nvPr/>
          </p:nvGrpSpPr>
          <p:grpSpPr>
            <a:xfrm>
              <a:off x="357158" y="3571882"/>
              <a:ext cx="2643206" cy="724478"/>
              <a:chOff x="357158" y="3571882"/>
              <a:chExt cx="2643206" cy="724478"/>
            </a:xfrm>
          </p:grpSpPr>
          <p:sp>
            <p:nvSpPr>
              <p:cNvPr id="48" name="Rectangle 33"/>
              <p:cNvSpPr/>
              <p:nvPr/>
            </p:nvSpPr>
            <p:spPr>
              <a:xfrm>
                <a:off x="357158" y="3857634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的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numpy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库提供很完备的数据分析功能，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简洁的语法能让我们很友好地去使用这些功能，并且还能很方便地生成需要的格式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49" name="Rectangle 34"/>
              <p:cNvSpPr/>
              <p:nvPr/>
            </p:nvSpPr>
            <p:spPr>
              <a:xfrm>
                <a:off x="1901665" y="3571882"/>
                <a:ext cx="1061829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数据统计分析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2" name="Group 86"/>
            <p:cNvGrpSpPr/>
            <p:nvPr/>
          </p:nvGrpSpPr>
          <p:grpSpPr>
            <a:xfrm>
              <a:off x="3357554" y="3643320"/>
              <a:ext cx="636196" cy="636164"/>
              <a:chOff x="3357554" y="3643320"/>
              <a:chExt cx="636196" cy="636164"/>
            </a:xfrm>
          </p:grpSpPr>
          <p:sp>
            <p:nvSpPr>
              <p:cNvPr id="43" name="Rectangle 26"/>
              <p:cNvSpPr/>
              <p:nvPr/>
            </p:nvSpPr>
            <p:spPr>
              <a:xfrm>
                <a:off x="3357554" y="3643320"/>
                <a:ext cx="636196" cy="636164"/>
              </a:xfrm>
              <a:prstGeom prst="rect">
                <a:avLst/>
              </a:prstGeom>
              <a:solidFill>
                <a:srgbClr val="F8F6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Group 67"/>
              <p:cNvGrpSpPr/>
              <p:nvPr/>
            </p:nvGrpSpPr>
            <p:grpSpPr>
              <a:xfrm>
                <a:off x="3428992" y="3857634"/>
                <a:ext cx="503238" cy="177800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45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0" name="Group 94"/>
          <p:cNvGrpSpPr/>
          <p:nvPr/>
        </p:nvGrpSpPr>
        <p:grpSpPr>
          <a:xfrm>
            <a:off x="6858005" y="1809740"/>
            <a:ext cx="4857784" cy="1130182"/>
            <a:chOff x="5143504" y="1357304"/>
            <a:chExt cx="3643338" cy="847636"/>
          </a:xfrm>
        </p:grpSpPr>
        <p:grpSp>
          <p:nvGrpSpPr>
            <p:cNvPr id="51" name="Group 90"/>
            <p:cNvGrpSpPr/>
            <p:nvPr/>
          </p:nvGrpSpPr>
          <p:grpSpPr>
            <a:xfrm>
              <a:off x="6143636" y="1357304"/>
              <a:ext cx="2643206" cy="847636"/>
              <a:chOff x="6143636" y="1357304"/>
              <a:chExt cx="2643206" cy="847636"/>
            </a:xfrm>
          </p:grpSpPr>
          <p:sp>
            <p:nvSpPr>
              <p:cNvPr id="64" name="Rectangle 35"/>
              <p:cNvSpPr/>
              <p:nvPr/>
            </p:nvSpPr>
            <p:spPr>
              <a:xfrm>
                <a:off x="6143636" y="1643056"/>
                <a:ext cx="2643206" cy="56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很适合网络爬虫的开发，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PyQuery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可以像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jQuery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一样处理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dom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，非常方便，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http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相关的库也很完善，但是同时也有局限，动态页面的抓取不是很方便（当然这个问题本身就比较复杂）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65" name="Rectangle 36"/>
              <p:cNvSpPr/>
              <p:nvPr/>
            </p:nvSpPr>
            <p:spPr>
              <a:xfrm>
                <a:off x="6143636" y="1357304"/>
                <a:ext cx="446276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爬虫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52" name="Group 82"/>
            <p:cNvGrpSpPr/>
            <p:nvPr/>
          </p:nvGrpSpPr>
          <p:grpSpPr>
            <a:xfrm>
              <a:off x="5143504" y="1428742"/>
              <a:ext cx="636196" cy="636164"/>
              <a:chOff x="5143504" y="1428742"/>
              <a:chExt cx="636196" cy="636164"/>
            </a:xfrm>
          </p:grpSpPr>
          <p:sp>
            <p:nvSpPr>
              <p:cNvPr id="53" name="Rectangle 16"/>
              <p:cNvSpPr/>
              <p:nvPr/>
            </p:nvSpPr>
            <p:spPr>
              <a:xfrm>
                <a:off x="5143504" y="1428742"/>
                <a:ext cx="636196" cy="636164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4" name="Group 68"/>
              <p:cNvGrpSpPr/>
              <p:nvPr/>
            </p:nvGrpSpPr>
            <p:grpSpPr>
              <a:xfrm>
                <a:off x="5301319" y="1581456"/>
                <a:ext cx="337042" cy="337616"/>
                <a:chOff x="6998061" y="3496249"/>
                <a:chExt cx="366051" cy="366676"/>
              </a:xfrm>
              <a:solidFill>
                <a:schemeClr val="bg1"/>
              </a:solidFill>
            </p:grpSpPr>
            <p:sp>
              <p:nvSpPr>
                <p:cNvPr id="55" name="AutoShape 7"/>
                <p:cNvSpPr>
                  <a:spLocks/>
                </p:cNvSpPr>
                <p:nvPr/>
              </p:nvSpPr>
              <p:spPr bwMode="auto">
                <a:xfrm>
                  <a:off x="6998061" y="3496249"/>
                  <a:ext cx="366051" cy="366676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6" name="AutoShape 8"/>
                <p:cNvSpPr>
                  <a:spLocks/>
                </p:cNvSpPr>
                <p:nvPr/>
              </p:nvSpPr>
              <p:spPr bwMode="auto">
                <a:xfrm>
                  <a:off x="7158247" y="3656437"/>
                  <a:ext cx="45678" cy="45678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7" name="AutoShape 9"/>
                <p:cNvSpPr>
                  <a:spLocks/>
                </p:cNvSpPr>
                <p:nvPr/>
              </p:nvSpPr>
              <p:spPr bwMode="auto">
                <a:xfrm>
                  <a:off x="7111943" y="3610758"/>
                  <a:ext cx="137660" cy="137660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8" name="AutoShape 10"/>
                <p:cNvSpPr>
                  <a:spLocks/>
                </p:cNvSpPr>
                <p:nvPr/>
              </p:nvSpPr>
              <p:spPr bwMode="auto">
                <a:xfrm>
                  <a:off x="7203927" y="3702114"/>
                  <a:ext cx="56941" cy="58818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9" name="AutoShape 11"/>
                <p:cNvSpPr>
                  <a:spLocks/>
                </p:cNvSpPr>
                <p:nvPr/>
              </p:nvSpPr>
              <p:spPr bwMode="auto">
                <a:xfrm>
                  <a:off x="7226451" y="3725267"/>
                  <a:ext cx="81970" cy="83847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"/>
                <p:cNvSpPr>
                  <a:spLocks/>
                </p:cNvSpPr>
                <p:nvPr/>
              </p:nvSpPr>
              <p:spPr bwMode="auto">
                <a:xfrm>
                  <a:off x="7215188" y="3714003"/>
                  <a:ext cx="69456" cy="70707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3"/>
                <p:cNvSpPr>
                  <a:spLocks/>
                </p:cNvSpPr>
                <p:nvPr/>
              </p:nvSpPr>
              <p:spPr bwMode="auto">
                <a:xfrm>
                  <a:off x="7100682" y="3599495"/>
                  <a:ext cx="57567" cy="58192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2" name="AutoShape 14"/>
                <p:cNvSpPr>
                  <a:spLocks/>
                </p:cNvSpPr>
                <p:nvPr/>
              </p:nvSpPr>
              <p:spPr bwMode="auto">
                <a:xfrm>
                  <a:off x="7055002" y="3553816"/>
                  <a:ext cx="81970" cy="83222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3" name="AutoShape 15"/>
                <p:cNvSpPr>
                  <a:spLocks/>
                </p:cNvSpPr>
                <p:nvPr/>
              </p:nvSpPr>
              <p:spPr bwMode="auto">
                <a:xfrm>
                  <a:off x="7078154" y="3576343"/>
                  <a:ext cx="69456" cy="71333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Group 96"/>
          <p:cNvGrpSpPr/>
          <p:nvPr/>
        </p:nvGrpSpPr>
        <p:grpSpPr>
          <a:xfrm>
            <a:off x="6858005" y="3238501"/>
            <a:ext cx="4857784" cy="943470"/>
            <a:chOff x="5143504" y="2428874"/>
            <a:chExt cx="3643338" cy="707602"/>
          </a:xfrm>
        </p:grpSpPr>
        <p:grpSp>
          <p:nvGrpSpPr>
            <p:cNvPr id="67" name="Group 91"/>
            <p:cNvGrpSpPr/>
            <p:nvPr/>
          </p:nvGrpSpPr>
          <p:grpSpPr>
            <a:xfrm>
              <a:off x="6143636" y="2428874"/>
              <a:ext cx="2643206" cy="601319"/>
              <a:chOff x="6143636" y="2428874"/>
              <a:chExt cx="2643206" cy="601319"/>
            </a:xfrm>
          </p:grpSpPr>
          <p:sp>
            <p:nvSpPr>
              <p:cNvPr id="73" name="Rectangle 37"/>
              <p:cNvSpPr/>
              <p:nvPr/>
            </p:nvSpPr>
            <p:spPr>
              <a:xfrm>
                <a:off x="6143636" y="2714626"/>
                <a:ext cx="2643206" cy="31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很擅长文本处理，正则表达式库和基本的字符串处理库都很友好、方便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74" name="Rectangle 38"/>
              <p:cNvSpPr/>
              <p:nvPr/>
            </p:nvSpPr>
            <p:spPr>
              <a:xfrm>
                <a:off x="6143636" y="2428874"/>
                <a:ext cx="754052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文本处理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68" name="Group 81"/>
            <p:cNvGrpSpPr/>
            <p:nvPr/>
          </p:nvGrpSpPr>
          <p:grpSpPr>
            <a:xfrm>
              <a:off x="5143504" y="2500312"/>
              <a:ext cx="636196" cy="636164"/>
              <a:chOff x="5143504" y="2500312"/>
              <a:chExt cx="636196" cy="636164"/>
            </a:xfrm>
          </p:grpSpPr>
          <p:sp>
            <p:nvSpPr>
              <p:cNvPr id="69" name="Rectangle 23"/>
              <p:cNvSpPr/>
              <p:nvPr/>
            </p:nvSpPr>
            <p:spPr>
              <a:xfrm>
                <a:off x="5143504" y="2500312"/>
                <a:ext cx="636196" cy="636164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0" name="Group 78"/>
              <p:cNvGrpSpPr/>
              <p:nvPr/>
            </p:nvGrpSpPr>
            <p:grpSpPr>
              <a:xfrm>
                <a:off x="5333133" y="2643188"/>
                <a:ext cx="272454" cy="363686"/>
                <a:chOff x="1868971" y="2767277"/>
                <a:chExt cx="274694" cy="366676"/>
              </a:xfrm>
              <a:solidFill>
                <a:schemeClr val="bg1"/>
              </a:solidFill>
            </p:grpSpPr>
            <p:sp>
              <p:nvSpPr>
                <p:cNvPr id="71" name="AutoShape 115"/>
                <p:cNvSpPr>
                  <a:spLocks/>
                </p:cNvSpPr>
                <p:nvPr/>
              </p:nvSpPr>
              <p:spPr bwMode="auto">
                <a:xfrm>
                  <a:off x="1868971" y="2767277"/>
                  <a:ext cx="274694" cy="36667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800" y="12825"/>
                      </a:moveTo>
                      <a:lnTo>
                        <a:pt x="19800" y="13500"/>
                      </a:lnTo>
                      <a:lnTo>
                        <a:pt x="19800" y="14850"/>
                      </a:lnTo>
                      <a:lnTo>
                        <a:pt x="19800" y="15525"/>
                      </a:lnTo>
                      <a:cubicBezTo>
                        <a:pt x="19800" y="18129"/>
                        <a:pt x="16972" y="20249"/>
                        <a:pt x="13499" y="20249"/>
                      </a:cubicBezTo>
                      <a:lnTo>
                        <a:pt x="8099" y="20249"/>
                      </a:lnTo>
                      <a:cubicBezTo>
                        <a:pt x="4627" y="20249"/>
                        <a:pt x="1800" y="18129"/>
                        <a:pt x="1800" y="15525"/>
                      </a:cubicBezTo>
                      <a:lnTo>
                        <a:pt x="1800" y="14850"/>
                      </a:lnTo>
                      <a:lnTo>
                        <a:pt x="1800" y="13500"/>
                      </a:lnTo>
                      <a:lnTo>
                        <a:pt x="1800" y="12825"/>
                      </a:lnTo>
                      <a:lnTo>
                        <a:pt x="1800" y="10800"/>
                      </a:lnTo>
                      <a:cubicBezTo>
                        <a:pt x="1800" y="10427"/>
                        <a:pt x="2203" y="10124"/>
                        <a:pt x="2699" y="10124"/>
                      </a:cubicBezTo>
                      <a:lnTo>
                        <a:pt x="4499" y="10124"/>
                      </a:lnTo>
                      <a:lnTo>
                        <a:pt x="17100" y="10124"/>
                      </a:lnTo>
                      <a:lnTo>
                        <a:pt x="18899" y="10124"/>
                      </a:lnTo>
                      <a:cubicBezTo>
                        <a:pt x="19396" y="10124"/>
                        <a:pt x="19800" y="10427"/>
                        <a:pt x="19800" y="10800"/>
                      </a:cubicBezTo>
                      <a:cubicBezTo>
                        <a:pt x="19800" y="10800"/>
                        <a:pt x="19800" y="12825"/>
                        <a:pt x="19800" y="12825"/>
                      </a:cubicBezTo>
                      <a:close/>
                      <a:moveTo>
                        <a:pt x="14400" y="6075"/>
                      </a:moveTo>
                      <a:lnTo>
                        <a:pt x="14400" y="6076"/>
                      </a:lnTo>
                      <a:lnTo>
                        <a:pt x="14400" y="8774"/>
                      </a:lnTo>
                      <a:lnTo>
                        <a:pt x="7200" y="8774"/>
                      </a:lnTo>
                      <a:lnTo>
                        <a:pt x="7200" y="6076"/>
                      </a:lnTo>
                      <a:lnTo>
                        <a:pt x="7200" y="6075"/>
                      </a:lnTo>
                      <a:cubicBezTo>
                        <a:pt x="7200" y="4583"/>
                        <a:pt x="8811" y="3375"/>
                        <a:pt x="10800" y="3375"/>
                      </a:cubicBezTo>
                      <a:cubicBezTo>
                        <a:pt x="12788" y="3375"/>
                        <a:pt x="14400" y="4583"/>
                        <a:pt x="14400" y="6075"/>
                      </a:cubicBezTo>
                      <a:moveTo>
                        <a:pt x="4499" y="6075"/>
                      </a:moveTo>
                      <a:cubicBezTo>
                        <a:pt x="4499" y="3465"/>
                        <a:pt x="7320" y="1350"/>
                        <a:pt x="10800" y="1350"/>
                      </a:cubicBezTo>
                      <a:cubicBezTo>
                        <a:pt x="14279" y="1350"/>
                        <a:pt x="17100" y="3465"/>
                        <a:pt x="17100" y="6075"/>
                      </a:cubicBezTo>
                      <a:lnTo>
                        <a:pt x="17100" y="8774"/>
                      </a:lnTo>
                      <a:lnTo>
                        <a:pt x="15299" y="8774"/>
                      </a:lnTo>
                      <a:lnTo>
                        <a:pt x="15299" y="6076"/>
                      </a:lnTo>
                      <a:cubicBezTo>
                        <a:pt x="15299" y="4212"/>
                        <a:pt x="13285" y="2701"/>
                        <a:pt x="10800" y="2701"/>
                      </a:cubicBezTo>
                      <a:cubicBezTo>
                        <a:pt x="8314" y="2701"/>
                        <a:pt x="6299" y="4212"/>
                        <a:pt x="6299" y="6076"/>
                      </a:cubicBezTo>
                      <a:lnTo>
                        <a:pt x="6299" y="8774"/>
                      </a:lnTo>
                      <a:lnTo>
                        <a:pt x="4499" y="8774"/>
                      </a:lnTo>
                      <a:cubicBezTo>
                        <a:pt x="4499" y="8774"/>
                        <a:pt x="4499" y="6075"/>
                        <a:pt x="4499" y="6075"/>
                      </a:cubicBezTo>
                      <a:close/>
                      <a:moveTo>
                        <a:pt x="18899" y="8774"/>
                      </a:moveTo>
                      <a:lnTo>
                        <a:pt x="18899" y="6075"/>
                      </a:lnTo>
                      <a:cubicBezTo>
                        <a:pt x="18899" y="2719"/>
                        <a:pt x="15274" y="0"/>
                        <a:pt x="10800" y="0"/>
                      </a:cubicBezTo>
                      <a:cubicBezTo>
                        <a:pt x="6325" y="0"/>
                        <a:pt x="2699" y="2719"/>
                        <a:pt x="2699" y="6075"/>
                      </a:cubicBezTo>
                      <a:lnTo>
                        <a:pt x="2699" y="8774"/>
                      </a:lnTo>
                      <a:cubicBezTo>
                        <a:pt x="1208" y="8774"/>
                        <a:pt x="0" y="9681"/>
                        <a:pt x="0" y="10800"/>
                      </a:cubicBezTo>
                      <a:lnTo>
                        <a:pt x="0" y="12825"/>
                      </a:lnTo>
                      <a:lnTo>
                        <a:pt x="0" y="13500"/>
                      </a:lnTo>
                      <a:lnTo>
                        <a:pt x="0" y="14850"/>
                      </a:lnTo>
                      <a:lnTo>
                        <a:pt x="0" y="15525"/>
                      </a:lnTo>
                      <a:cubicBezTo>
                        <a:pt x="0" y="18880"/>
                        <a:pt x="3625" y="21599"/>
                        <a:pt x="8099" y="21599"/>
                      </a:cubicBezTo>
                      <a:lnTo>
                        <a:pt x="13499" y="21599"/>
                      </a:lnTo>
                      <a:cubicBezTo>
                        <a:pt x="17974" y="21599"/>
                        <a:pt x="21600" y="18880"/>
                        <a:pt x="21600" y="15525"/>
                      </a:cubicBezTo>
                      <a:lnTo>
                        <a:pt x="21600" y="14850"/>
                      </a:lnTo>
                      <a:lnTo>
                        <a:pt x="21600" y="13500"/>
                      </a:lnTo>
                      <a:lnTo>
                        <a:pt x="21600" y="12825"/>
                      </a:lnTo>
                      <a:lnTo>
                        <a:pt x="21600" y="10800"/>
                      </a:lnTo>
                      <a:cubicBezTo>
                        <a:pt x="21600" y="9681"/>
                        <a:pt x="20391" y="8774"/>
                        <a:pt x="18899" y="877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6"/>
                <p:cNvSpPr>
                  <a:spLocks/>
                </p:cNvSpPr>
                <p:nvPr/>
              </p:nvSpPr>
              <p:spPr bwMode="auto">
                <a:xfrm>
                  <a:off x="1983479" y="2985030"/>
                  <a:ext cx="45678" cy="688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8" y="0"/>
                        <a:pt x="0" y="3226"/>
                        <a:pt x="0" y="7201"/>
                      </a:cubicBezTo>
                      <a:cubicBezTo>
                        <a:pt x="0" y="9390"/>
                        <a:pt x="1798" y="13537"/>
                        <a:pt x="3601" y="16821"/>
                      </a:cubicBezTo>
                      <a:cubicBezTo>
                        <a:pt x="5070" y="19493"/>
                        <a:pt x="6916" y="21600"/>
                        <a:pt x="10800" y="21600"/>
                      </a:cubicBezTo>
                      <a:cubicBezTo>
                        <a:pt x="15016" y="21600"/>
                        <a:pt x="16529" y="19514"/>
                        <a:pt x="18003" y="16858"/>
                      </a:cubicBezTo>
                      <a:cubicBezTo>
                        <a:pt x="19828" y="13567"/>
                        <a:pt x="21600" y="9397"/>
                        <a:pt x="21600" y="7201"/>
                      </a:cubicBezTo>
                      <a:cubicBezTo>
                        <a:pt x="21600" y="3226"/>
                        <a:pt x="16761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概述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的应用场景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BA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2C9C7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开发环境搭建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8479403" y="1862668"/>
            <a:ext cx="3196131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TWO</a:t>
            </a:r>
            <a:endParaRPr lang="zh-CN" altLang="en-US" sz="5867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40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Yuppy SC" charset="-122"/>
                <a:ea typeface="Yuppy SC" charset="-122"/>
                <a:cs typeface="Yuppy SC" charset="-122"/>
                <a:sym typeface="微软雅黑" panose="020B0503020204020204" pitchFamily="34" charset="-122"/>
              </a:rPr>
              <a:t>工欲善其事必先利其器</a:t>
            </a:r>
          </a:p>
        </p:txBody>
      </p:sp>
      <p:sp>
        <p:nvSpPr>
          <p:cNvPr id="9" name="TextBox 3"/>
          <p:cNvSpPr>
            <a:spLocks noChangeArrowheads="1"/>
          </p:cNvSpPr>
          <p:nvPr/>
        </p:nvSpPr>
        <p:spPr bwMode="auto">
          <a:xfrm>
            <a:off x="35984" y="-1911350"/>
            <a:ext cx="4647426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7"/>
          <p:cNvGrpSpPr/>
          <p:nvPr/>
        </p:nvGrpSpPr>
        <p:grpSpPr>
          <a:xfrm>
            <a:off x="3046687" y="2666995"/>
            <a:ext cx="2860104" cy="2471063"/>
            <a:chOff x="2285015" y="2000246"/>
            <a:chExt cx="2145078" cy="1853297"/>
          </a:xfrm>
        </p:grpSpPr>
        <p:cxnSp>
          <p:nvCxnSpPr>
            <p:cNvPr id="10" name="Straight Connector 34"/>
            <p:cNvCxnSpPr>
              <a:stCxn id="12" idx="0"/>
            </p:cNvCxnSpPr>
            <p:nvPr/>
          </p:nvCxnSpPr>
          <p:spPr>
            <a:xfrm rot="16200000" flipV="1">
              <a:off x="2819724" y="1466507"/>
              <a:ext cx="4091" cy="10715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3"/>
            <p:cNvGrpSpPr/>
            <p:nvPr/>
          </p:nvGrpSpPr>
          <p:grpSpPr>
            <a:xfrm>
              <a:off x="2285015" y="2004337"/>
              <a:ext cx="2145078" cy="1849206"/>
              <a:chOff x="2285015" y="2004337"/>
              <a:chExt cx="2145078" cy="1849206"/>
            </a:xfrm>
          </p:grpSpPr>
          <p:sp>
            <p:nvSpPr>
              <p:cNvPr id="12" name="Isosceles Triangle 7"/>
              <p:cNvSpPr/>
              <p:nvPr/>
            </p:nvSpPr>
            <p:spPr>
              <a:xfrm>
                <a:off x="2285015" y="2004337"/>
                <a:ext cx="2145078" cy="1849206"/>
              </a:xfrm>
              <a:prstGeom prst="triangle">
                <a:avLst/>
              </a:prstGeom>
              <a:solidFill>
                <a:srgbClr val="34B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AutoShape 112"/>
              <p:cNvSpPr>
                <a:spLocks/>
              </p:cNvSpPr>
              <p:nvPr/>
            </p:nvSpPr>
            <p:spPr bwMode="auto">
              <a:xfrm>
                <a:off x="3143240" y="2857502"/>
                <a:ext cx="366050" cy="36667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" name="Rectangle 39"/>
              <p:cNvSpPr/>
              <p:nvPr/>
            </p:nvSpPr>
            <p:spPr>
              <a:xfrm>
                <a:off x="3058401" y="3429006"/>
                <a:ext cx="43665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Mac</a:t>
                </a:r>
                <a:endParaRPr 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15" name="Group 46"/>
          <p:cNvGrpSpPr/>
          <p:nvPr/>
        </p:nvGrpSpPr>
        <p:grpSpPr>
          <a:xfrm>
            <a:off x="6096000" y="2666996"/>
            <a:ext cx="2860104" cy="2471061"/>
            <a:chOff x="4572000" y="2000247"/>
            <a:chExt cx="2145078" cy="1853296"/>
          </a:xfrm>
        </p:grpSpPr>
        <p:cxnSp>
          <p:nvCxnSpPr>
            <p:cNvPr id="16" name="Straight Connector 38"/>
            <p:cNvCxnSpPr>
              <a:stCxn id="18" idx="0"/>
            </p:cNvCxnSpPr>
            <p:nvPr/>
          </p:nvCxnSpPr>
          <p:spPr>
            <a:xfrm rot="5400000" flipH="1" flipV="1">
              <a:off x="6142075" y="1502711"/>
              <a:ext cx="4091" cy="9991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31"/>
            <p:cNvGrpSpPr/>
            <p:nvPr/>
          </p:nvGrpSpPr>
          <p:grpSpPr>
            <a:xfrm>
              <a:off x="4572000" y="2004337"/>
              <a:ext cx="2145078" cy="1849206"/>
              <a:chOff x="4572000" y="2004337"/>
              <a:chExt cx="2145078" cy="1849206"/>
            </a:xfrm>
          </p:grpSpPr>
          <p:sp>
            <p:nvSpPr>
              <p:cNvPr id="18" name="Isosceles Triangle 9"/>
              <p:cNvSpPr/>
              <p:nvPr/>
            </p:nvSpPr>
            <p:spPr>
              <a:xfrm>
                <a:off x="4572000" y="2004337"/>
                <a:ext cx="2145078" cy="1849206"/>
              </a:xfrm>
              <a:prstGeom prst="triangle">
                <a:avLst/>
              </a:prstGeom>
              <a:solidFill>
                <a:srgbClr val="FF8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AutoShape 59"/>
              <p:cNvSpPr>
                <a:spLocks/>
              </p:cNvSpPr>
              <p:nvPr/>
            </p:nvSpPr>
            <p:spPr bwMode="auto">
              <a:xfrm>
                <a:off x="5429256" y="2786064"/>
                <a:ext cx="366676" cy="366050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" name="Rectangle 40"/>
              <p:cNvSpPr/>
              <p:nvPr/>
            </p:nvSpPr>
            <p:spPr>
              <a:xfrm>
                <a:off x="5331710" y="3429006"/>
                <a:ext cx="63743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Centos</a:t>
                </a:r>
                <a:endParaRPr 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22" name="Group 32"/>
          <p:cNvGrpSpPr/>
          <p:nvPr/>
        </p:nvGrpSpPr>
        <p:grpSpPr>
          <a:xfrm>
            <a:off x="5238744" y="3845976"/>
            <a:ext cx="1501467" cy="1294368"/>
            <a:chOff x="3929058" y="2884482"/>
            <a:chExt cx="1126100" cy="970776"/>
          </a:xfrm>
        </p:grpSpPr>
        <p:sp>
          <p:nvSpPr>
            <p:cNvPr id="25" name="Isosceles Triangle 8"/>
            <p:cNvSpPr/>
            <p:nvPr/>
          </p:nvSpPr>
          <p:spPr>
            <a:xfrm>
              <a:off x="3929058" y="2884482"/>
              <a:ext cx="1126100" cy="970776"/>
            </a:xfrm>
            <a:prstGeom prst="triangle">
              <a:avLst/>
            </a:prstGeom>
            <a:solidFill>
              <a:srgbClr val="E7C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4286248" y="3429006"/>
              <a:ext cx="366051" cy="297846"/>
              <a:chOff x="7730164" y="3530664"/>
              <a:chExt cx="366051" cy="297846"/>
            </a:xfrm>
            <a:solidFill>
              <a:schemeClr val="bg1"/>
            </a:solidFill>
          </p:grpSpPr>
          <p:sp>
            <p:nvSpPr>
              <p:cNvPr id="27" name="AutoShape 5"/>
              <p:cNvSpPr>
                <a:spLocks/>
              </p:cNvSpPr>
              <p:nvPr/>
            </p:nvSpPr>
            <p:spPr bwMode="auto">
              <a:xfrm>
                <a:off x="7981704" y="3622021"/>
                <a:ext cx="68830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6"/>
              <p:cNvSpPr>
                <a:spLocks/>
              </p:cNvSpPr>
              <p:nvPr/>
            </p:nvSpPr>
            <p:spPr bwMode="auto">
              <a:xfrm>
                <a:off x="7730164" y="3530664"/>
                <a:ext cx="366051" cy="2978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761964" y="2285993"/>
            <a:ext cx="2190765" cy="637548"/>
            <a:chOff x="571472" y="1714494"/>
            <a:chExt cx="1643074" cy="478161"/>
          </a:xfrm>
        </p:grpSpPr>
        <p:sp>
          <p:nvSpPr>
            <p:cNvPr id="30" name="Rectangle 42"/>
            <p:cNvSpPr/>
            <p:nvPr/>
          </p:nvSpPr>
          <p:spPr>
            <a:xfrm>
              <a:off x="814441" y="1714494"/>
              <a:ext cx="495424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brew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1" name="Rectangle 43"/>
            <p:cNvSpPr/>
            <p:nvPr/>
          </p:nvSpPr>
          <p:spPr>
            <a:xfrm>
              <a:off x="571472" y="2000246"/>
              <a:ext cx="1643074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$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brew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install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python3</a:t>
              </a:r>
              <a:endParaRPr lang="ms-MY" sz="1067" dirty="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2" name="Group 30"/>
          <p:cNvGrpSpPr/>
          <p:nvPr/>
        </p:nvGrpSpPr>
        <p:grpSpPr>
          <a:xfrm>
            <a:off x="8953519" y="2285993"/>
            <a:ext cx="2190765" cy="637548"/>
            <a:chOff x="6715140" y="1714494"/>
            <a:chExt cx="1643074" cy="478161"/>
          </a:xfrm>
        </p:grpSpPr>
        <p:sp>
          <p:nvSpPr>
            <p:cNvPr id="33" name="Rectangle 44"/>
            <p:cNvSpPr/>
            <p:nvPr/>
          </p:nvSpPr>
          <p:spPr>
            <a:xfrm>
              <a:off x="7286644" y="1714494"/>
              <a:ext cx="454692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yum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4" name="Rectangle 45"/>
            <p:cNvSpPr/>
            <p:nvPr/>
          </p:nvSpPr>
          <p:spPr>
            <a:xfrm>
              <a:off x="6715140" y="2000246"/>
              <a:ext cx="1643074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$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yum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install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python3</a:t>
              </a:r>
              <a:endParaRPr lang="ms-MY" sz="1067" dirty="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快速安装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7"/>
          <p:cNvCxnSpPr/>
          <p:nvPr/>
        </p:nvCxnSpPr>
        <p:spPr>
          <a:xfrm>
            <a:off x="571462" y="3077278"/>
            <a:ext cx="11049077" cy="2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1"/>
          <p:cNvGrpSpPr/>
          <p:nvPr/>
        </p:nvGrpSpPr>
        <p:grpSpPr>
          <a:xfrm>
            <a:off x="9334523" y="2306728"/>
            <a:ext cx="2190765" cy="3018532"/>
            <a:chOff x="7000892" y="1730046"/>
            <a:chExt cx="1643074" cy="2263899"/>
          </a:xfrm>
        </p:grpSpPr>
        <p:sp>
          <p:nvSpPr>
            <p:cNvPr id="11" name="Oval 65"/>
            <p:cNvSpPr/>
            <p:nvPr/>
          </p:nvSpPr>
          <p:spPr>
            <a:xfrm>
              <a:off x="7215206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472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7293469" y="1800797"/>
              <a:ext cx="1014322" cy="1014322"/>
            </a:xfrm>
            <a:prstGeom prst="ellipse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67"/>
            <p:cNvGrpSpPr/>
            <p:nvPr/>
          </p:nvGrpSpPr>
          <p:grpSpPr>
            <a:xfrm>
              <a:off x="7000892" y="3429006"/>
              <a:ext cx="1643074" cy="564939"/>
              <a:chOff x="7000892" y="3429006"/>
              <a:chExt cx="1643074" cy="564939"/>
            </a:xfrm>
          </p:grpSpPr>
          <p:sp>
            <p:nvSpPr>
              <p:cNvPr id="17" name="Rectangle 61"/>
              <p:cNvSpPr/>
              <p:nvPr/>
            </p:nvSpPr>
            <p:spPr>
              <a:xfrm>
                <a:off x="7000892" y="3786196"/>
                <a:ext cx="1643074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m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ake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install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18" name="Rectangle 62"/>
              <p:cNvSpPr/>
              <p:nvPr/>
            </p:nvSpPr>
            <p:spPr>
              <a:xfrm>
                <a:off x="7563615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安装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4" name="Group 43"/>
            <p:cNvGrpSpPr/>
            <p:nvPr/>
          </p:nvGrpSpPr>
          <p:grpSpPr>
            <a:xfrm>
              <a:off x="7650675" y="1977754"/>
              <a:ext cx="381362" cy="554536"/>
              <a:chOff x="4593571" y="3077031"/>
              <a:chExt cx="252168" cy="366676"/>
            </a:xfrm>
            <a:solidFill>
              <a:schemeClr val="bg1"/>
            </a:solidFill>
          </p:grpSpPr>
          <p:sp>
            <p:nvSpPr>
              <p:cNvPr id="15" name="AutoShape 30"/>
              <p:cNvSpPr>
                <a:spLocks/>
              </p:cNvSpPr>
              <p:nvPr/>
            </p:nvSpPr>
            <p:spPr bwMode="auto">
              <a:xfrm>
                <a:off x="4593571" y="3077031"/>
                <a:ext cx="252168" cy="366676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" name="AutoShape 31"/>
              <p:cNvSpPr>
                <a:spLocks/>
              </p:cNvSpPr>
              <p:nvPr/>
            </p:nvSpPr>
            <p:spPr bwMode="auto">
              <a:xfrm>
                <a:off x="4639875" y="3237219"/>
                <a:ext cx="162063" cy="131403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9" name="Group 69"/>
          <p:cNvGrpSpPr/>
          <p:nvPr/>
        </p:nvGrpSpPr>
        <p:grpSpPr>
          <a:xfrm>
            <a:off x="3238480" y="2306728"/>
            <a:ext cx="2190765" cy="3018532"/>
            <a:chOff x="2428860" y="1730046"/>
            <a:chExt cx="1643074" cy="2263899"/>
          </a:xfrm>
        </p:grpSpPr>
        <p:sp>
          <p:nvSpPr>
            <p:cNvPr id="20" name="Oval 64"/>
            <p:cNvSpPr/>
            <p:nvPr/>
          </p:nvSpPr>
          <p:spPr>
            <a:xfrm>
              <a:off x="2643174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Oval 49"/>
            <p:cNvSpPr/>
            <p:nvPr/>
          </p:nvSpPr>
          <p:spPr>
            <a:xfrm>
              <a:off x="2721437" y="1800797"/>
              <a:ext cx="1014322" cy="1014322"/>
            </a:xfrm>
            <a:prstGeom prst="ellipse">
              <a:avLst/>
            </a:prstGeom>
            <a:solidFill>
              <a:srgbClr val="34B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2" name="Group 53"/>
            <p:cNvGrpSpPr/>
            <p:nvPr/>
          </p:nvGrpSpPr>
          <p:grpSpPr>
            <a:xfrm>
              <a:off x="2428860" y="3429006"/>
              <a:ext cx="1643074" cy="564939"/>
              <a:chOff x="2428860" y="3429006"/>
              <a:chExt cx="1643074" cy="564939"/>
            </a:xfrm>
          </p:grpSpPr>
          <p:sp>
            <p:nvSpPr>
              <p:cNvPr id="28" name="Rectangle 57"/>
              <p:cNvSpPr/>
              <p:nvPr/>
            </p:nvSpPr>
            <p:spPr>
              <a:xfrm>
                <a:off x="2428860" y="3786196"/>
                <a:ext cx="1643074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tar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-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xzf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Python-3.6.0.tgz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29" name="Rectangle 58"/>
              <p:cNvSpPr/>
              <p:nvPr/>
            </p:nvSpPr>
            <p:spPr>
              <a:xfrm>
                <a:off x="2991582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解压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3" name="Group 45"/>
            <p:cNvGrpSpPr/>
            <p:nvPr/>
          </p:nvGrpSpPr>
          <p:grpSpPr>
            <a:xfrm>
              <a:off x="2978032" y="1977753"/>
              <a:ext cx="553590" cy="554540"/>
              <a:chOff x="3071802" y="3077031"/>
              <a:chExt cx="366050" cy="366677"/>
            </a:xfrm>
            <a:solidFill>
              <a:schemeClr val="bg1"/>
            </a:solidFill>
          </p:grpSpPr>
          <p:sp>
            <p:nvSpPr>
              <p:cNvPr id="24" name="AutoShape 33"/>
              <p:cNvSpPr>
                <a:spLocks/>
              </p:cNvSpPr>
              <p:nvPr/>
            </p:nvSpPr>
            <p:spPr bwMode="auto">
              <a:xfrm>
                <a:off x="3071802" y="3214692"/>
                <a:ext cx="366050" cy="229016"/>
              </a:xfrm>
              <a:custGeom>
                <a:avLst/>
                <a:gdLst>
                  <a:gd name="T0" fmla="*/ 10752 w 21505"/>
                  <a:gd name="T1" fmla="*/ 10800 h 21600"/>
                  <a:gd name="T2" fmla="*/ 10752 w 21505"/>
                  <a:gd name="T3" fmla="*/ 10800 h 21600"/>
                  <a:gd name="T4" fmla="*/ 10752 w 21505"/>
                  <a:gd name="T5" fmla="*/ 10800 h 21600"/>
                  <a:gd name="T6" fmla="*/ 10752 w 21505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05" h="21600">
                    <a:moveTo>
                      <a:pt x="17472" y="17279"/>
                    </a:moveTo>
                    <a:lnTo>
                      <a:pt x="17472" y="18899"/>
                    </a:lnTo>
                    <a:cubicBezTo>
                      <a:pt x="17472" y="19198"/>
                      <a:pt x="17321" y="19439"/>
                      <a:pt x="17136" y="19439"/>
                    </a:cubicBezTo>
                    <a:lnTo>
                      <a:pt x="4368" y="19439"/>
                    </a:lnTo>
                    <a:cubicBezTo>
                      <a:pt x="4182" y="19439"/>
                      <a:pt x="4032" y="19198"/>
                      <a:pt x="4032" y="18899"/>
                    </a:cubicBezTo>
                    <a:lnTo>
                      <a:pt x="4032" y="17279"/>
                    </a:lnTo>
                    <a:lnTo>
                      <a:pt x="1344" y="12419"/>
                    </a:lnTo>
                    <a:cubicBezTo>
                      <a:pt x="1344" y="12121"/>
                      <a:pt x="1494" y="11879"/>
                      <a:pt x="1680" y="11879"/>
                    </a:cubicBezTo>
                    <a:lnTo>
                      <a:pt x="3360" y="11879"/>
                    </a:lnTo>
                    <a:lnTo>
                      <a:pt x="4032" y="11879"/>
                    </a:lnTo>
                    <a:lnTo>
                      <a:pt x="4704" y="11879"/>
                    </a:lnTo>
                    <a:lnTo>
                      <a:pt x="5376" y="11879"/>
                    </a:lnTo>
                    <a:lnTo>
                      <a:pt x="6048" y="11879"/>
                    </a:lnTo>
                    <a:lnTo>
                      <a:pt x="6720" y="11879"/>
                    </a:lnTo>
                    <a:lnTo>
                      <a:pt x="7392" y="11879"/>
                    </a:lnTo>
                    <a:lnTo>
                      <a:pt x="8064" y="11879"/>
                    </a:lnTo>
                    <a:lnTo>
                      <a:pt x="8736" y="11879"/>
                    </a:lnTo>
                    <a:lnTo>
                      <a:pt x="12768" y="11879"/>
                    </a:lnTo>
                    <a:lnTo>
                      <a:pt x="13440" y="11879"/>
                    </a:lnTo>
                    <a:lnTo>
                      <a:pt x="14112" y="11879"/>
                    </a:lnTo>
                    <a:lnTo>
                      <a:pt x="14784" y="11879"/>
                    </a:lnTo>
                    <a:lnTo>
                      <a:pt x="15456" y="11879"/>
                    </a:lnTo>
                    <a:lnTo>
                      <a:pt x="16128" y="11879"/>
                    </a:lnTo>
                    <a:lnTo>
                      <a:pt x="16800" y="11879"/>
                    </a:lnTo>
                    <a:lnTo>
                      <a:pt x="17472" y="11879"/>
                    </a:lnTo>
                    <a:lnTo>
                      <a:pt x="18144" y="11879"/>
                    </a:lnTo>
                    <a:lnTo>
                      <a:pt x="19824" y="11879"/>
                    </a:lnTo>
                    <a:cubicBezTo>
                      <a:pt x="20009" y="11879"/>
                      <a:pt x="20160" y="12121"/>
                      <a:pt x="20160" y="12419"/>
                    </a:cubicBezTo>
                    <a:cubicBezTo>
                      <a:pt x="20160" y="12419"/>
                      <a:pt x="17472" y="17279"/>
                      <a:pt x="17472" y="17279"/>
                    </a:cubicBezTo>
                    <a:close/>
                    <a:moveTo>
                      <a:pt x="10752" y="4320"/>
                    </a:moveTo>
                    <a:cubicBezTo>
                      <a:pt x="8625" y="4320"/>
                      <a:pt x="6826" y="6601"/>
                      <a:pt x="6246" y="9719"/>
                    </a:cubicBezTo>
                    <a:lnTo>
                      <a:pt x="5552" y="9719"/>
                    </a:lnTo>
                    <a:cubicBezTo>
                      <a:pt x="6152" y="6000"/>
                      <a:pt x="8252" y="3239"/>
                      <a:pt x="10752" y="3239"/>
                    </a:cubicBezTo>
                    <a:cubicBezTo>
                      <a:pt x="12934" y="3239"/>
                      <a:pt x="14813" y="5344"/>
                      <a:pt x="15654" y="8353"/>
                    </a:cubicBezTo>
                    <a:lnTo>
                      <a:pt x="15054" y="8835"/>
                    </a:lnTo>
                    <a:cubicBezTo>
                      <a:pt x="14323" y="6180"/>
                      <a:pt x="12671" y="4320"/>
                      <a:pt x="10752" y="4320"/>
                    </a:cubicBezTo>
                    <a:moveTo>
                      <a:pt x="10752" y="8639"/>
                    </a:moveTo>
                    <a:cubicBezTo>
                      <a:pt x="10158" y="8639"/>
                      <a:pt x="9630" y="9061"/>
                      <a:pt x="9260" y="9719"/>
                    </a:cubicBezTo>
                    <a:lnTo>
                      <a:pt x="8437" y="9719"/>
                    </a:lnTo>
                    <a:cubicBezTo>
                      <a:pt x="8904" y="8435"/>
                      <a:pt x="9761" y="7560"/>
                      <a:pt x="10752" y="7560"/>
                    </a:cubicBezTo>
                    <a:cubicBezTo>
                      <a:pt x="11742" y="7560"/>
                      <a:pt x="12600" y="8435"/>
                      <a:pt x="13066" y="9719"/>
                    </a:cubicBezTo>
                    <a:lnTo>
                      <a:pt x="12244" y="9719"/>
                    </a:lnTo>
                    <a:cubicBezTo>
                      <a:pt x="11874" y="9061"/>
                      <a:pt x="11345" y="8639"/>
                      <a:pt x="10752" y="8639"/>
                    </a:cubicBezTo>
                    <a:moveTo>
                      <a:pt x="13827" y="9719"/>
                    </a:moveTo>
                    <a:cubicBezTo>
                      <a:pt x="13307" y="7816"/>
                      <a:pt x="12126" y="6479"/>
                      <a:pt x="10752" y="6479"/>
                    </a:cubicBezTo>
                    <a:cubicBezTo>
                      <a:pt x="9378" y="6479"/>
                      <a:pt x="8197" y="7816"/>
                      <a:pt x="7676" y="9719"/>
                    </a:cubicBezTo>
                    <a:lnTo>
                      <a:pt x="6955" y="9719"/>
                    </a:lnTo>
                    <a:cubicBezTo>
                      <a:pt x="7510" y="7207"/>
                      <a:pt x="9001" y="5400"/>
                      <a:pt x="10752" y="5400"/>
                    </a:cubicBezTo>
                    <a:cubicBezTo>
                      <a:pt x="12409" y="5400"/>
                      <a:pt x="13834" y="7015"/>
                      <a:pt x="14454" y="9317"/>
                    </a:cubicBezTo>
                    <a:lnTo>
                      <a:pt x="13953" y="9719"/>
                    </a:lnTo>
                    <a:cubicBezTo>
                      <a:pt x="13953" y="9719"/>
                      <a:pt x="13827" y="9719"/>
                      <a:pt x="13827" y="9719"/>
                    </a:cubicBezTo>
                    <a:close/>
                    <a:moveTo>
                      <a:pt x="10752" y="1080"/>
                    </a:moveTo>
                    <a:cubicBezTo>
                      <a:pt x="13459" y="1080"/>
                      <a:pt x="15792" y="3672"/>
                      <a:pt x="16856" y="7388"/>
                    </a:cubicBezTo>
                    <a:lnTo>
                      <a:pt x="16256" y="7869"/>
                    </a:lnTo>
                    <a:cubicBezTo>
                      <a:pt x="15305" y="4504"/>
                      <a:pt x="13201" y="2160"/>
                      <a:pt x="10752" y="2160"/>
                    </a:cubicBezTo>
                    <a:cubicBezTo>
                      <a:pt x="7874" y="2160"/>
                      <a:pt x="5470" y="5392"/>
                      <a:pt x="4858" y="9719"/>
                    </a:cubicBezTo>
                    <a:lnTo>
                      <a:pt x="4167" y="9719"/>
                    </a:lnTo>
                    <a:cubicBezTo>
                      <a:pt x="4792" y="4796"/>
                      <a:pt x="7507" y="1080"/>
                      <a:pt x="10752" y="1080"/>
                    </a:cubicBezTo>
                    <a:moveTo>
                      <a:pt x="17336" y="9719"/>
                    </a:moveTo>
                    <a:lnTo>
                      <a:pt x="16958" y="9719"/>
                    </a:lnTo>
                    <a:lnTo>
                      <a:pt x="17294" y="9449"/>
                    </a:lnTo>
                    <a:cubicBezTo>
                      <a:pt x="17307" y="9540"/>
                      <a:pt x="17325" y="9628"/>
                      <a:pt x="17336" y="9719"/>
                    </a:cubicBezTo>
                    <a:moveTo>
                      <a:pt x="19824" y="9719"/>
                    </a:moveTo>
                    <a:lnTo>
                      <a:pt x="18016" y="9719"/>
                    </a:lnTo>
                    <a:cubicBezTo>
                      <a:pt x="17986" y="9461"/>
                      <a:pt x="17948" y="9209"/>
                      <a:pt x="17908" y="8957"/>
                    </a:cubicBezTo>
                    <a:lnTo>
                      <a:pt x="21132" y="6366"/>
                    </a:lnTo>
                    <a:cubicBezTo>
                      <a:pt x="21464" y="6099"/>
                      <a:pt x="21599" y="5450"/>
                      <a:pt x="21433" y="4916"/>
                    </a:cubicBezTo>
                    <a:cubicBezTo>
                      <a:pt x="21267" y="4383"/>
                      <a:pt x="20864" y="4169"/>
                      <a:pt x="20532" y="4433"/>
                    </a:cubicBezTo>
                    <a:lnTo>
                      <a:pt x="17456" y="6905"/>
                    </a:lnTo>
                    <a:cubicBezTo>
                      <a:pt x="16282" y="2836"/>
                      <a:pt x="13721" y="0"/>
                      <a:pt x="10752" y="0"/>
                    </a:cubicBezTo>
                    <a:cubicBezTo>
                      <a:pt x="7135" y="0"/>
                      <a:pt x="4122" y="4198"/>
                      <a:pt x="3488" y="9719"/>
                    </a:cubicBezTo>
                    <a:lnTo>
                      <a:pt x="1680" y="9719"/>
                    </a:lnTo>
                    <a:cubicBezTo>
                      <a:pt x="754" y="9719"/>
                      <a:pt x="0" y="10930"/>
                      <a:pt x="0" y="12419"/>
                    </a:cubicBezTo>
                    <a:cubicBezTo>
                      <a:pt x="0" y="12949"/>
                      <a:pt x="121" y="13459"/>
                      <a:pt x="339" y="13855"/>
                    </a:cubicBezTo>
                    <a:lnTo>
                      <a:pt x="2688" y="18101"/>
                    </a:lnTo>
                    <a:lnTo>
                      <a:pt x="2688" y="18899"/>
                    </a:lnTo>
                    <a:cubicBezTo>
                      <a:pt x="2688" y="20389"/>
                      <a:pt x="3442" y="21599"/>
                      <a:pt x="4368" y="21599"/>
                    </a:cubicBezTo>
                    <a:lnTo>
                      <a:pt x="17136" y="21599"/>
                    </a:lnTo>
                    <a:cubicBezTo>
                      <a:pt x="18062" y="21599"/>
                      <a:pt x="18816" y="20389"/>
                      <a:pt x="18816" y="18899"/>
                    </a:cubicBezTo>
                    <a:lnTo>
                      <a:pt x="18816" y="18101"/>
                    </a:lnTo>
                    <a:lnTo>
                      <a:pt x="21165" y="13855"/>
                    </a:lnTo>
                    <a:cubicBezTo>
                      <a:pt x="21383" y="13459"/>
                      <a:pt x="21504" y="12949"/>
                      <a:pt x="21504" y="12419"/>
                    </a:cubicBezTo>
                    <a:cubicBezTo>
                      <a:pt x="21504" y="10930"/>
                      <a:pt x="20750" y="9719"/>
                      <a:pt x="19824" y="971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34"/>
              <p:cNvSpPr>
                <a:spLocks/>
              </p:cNvSpPr>
              <p:nvPr/>
            </p:nvSpPr>
            <p:spPr bwMode="auto">
              <a:xfrm>
                <a:off x="3163160" y="3123336"/>
                <a:ext cx="26281" cy="8572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47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35"/>
              <p:cNvSpPr>
                <a:spLocks/>
              </p:cNvSpPr>
              <p:nvPr/>
            </p:nvSpPr>
            <p:spPr bwMode="auto">
              <a:xfrm>
                <a:off x="3300820" y="3123336"/>
                <a:ext cx="25655" cy="8572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36"/>
              <p:cNvSpPr>
                <a:spLocks/>
              </p:cNvSpPr>
              <p:nvPr/>
            </p:nvSpPr>
            <p:spPr bwMode="auto">
              <a:xfrm>
                <a:off x="3243253" y="3077031"/>
                <a:ext cx="26281" cy="86350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9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5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0" name="Group 68"/>
          <p:cNvGrpSpPr/>
          <p:nvPr/>
        </p:nvGrpSpPr>
        <p:grpSpPr>
          <a:xfrm>
            <a:off x="857214" y="2306728"/>
            <a:ext cx="2190765" cy="3387864"/>
            <a:chOff x="642910" y="1730046"/>
            <a:chExt cx="1643074" cy="2540898"/>
          </a:xfrm>
        </p:grpSpPr>
        <p:sp>
          <p:nvSpPr>
            <p:cNvPr id="31" name="Oval 63"/>
            <p:cNvSpPr/>
            <p:nvPr/>
          </p:nvSpPr>
          <p:spPr>
            <a:xfrm>
              <a:off x="857911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48"/>
            <p:cNvSpPr/>
            <p:nvPr/>
          </p:nvSpPr>
          <p:spPr>
            <a:xfrm>
              <a:off x="935487" y="1800797"/>
              <a:ext cx="1014322" cy="1014322"/>
            </a:xfrm>
            <a:prstGeom prst="ellipse">
              <a:avLst/>
            </a:prstGeom>
            <a:solidFill>
              <a:srgbClr val="0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3" name="Group 52"/>
            <p:cNvGrpSpPr/>
            <p:nvPr/>
          </p:nvGrpSpPr>
          <p:grpSpPr>
            <a:xfrm>
              <a:off x="642910" y="3429006"/>
              <a:ext cx="1643074" cy="841938"/>
              <a:chOff x="642910" y="3429006"/>
              <a:chExt cx="1643074" cy="841938"/>
            </a:xfrm>
          </p:grpSpPr>
          <p:sp>
            <p:nvSpPr>
              <p:cNvPr id="41" name="Rectangle 55"/>
              <p:cNvSpPr/>
              <p:nvPr/>
            </p:nvSpPr>
            <p:spPr>
              <a:xfrm>
                <a:off x="642910" y="3786196"/>
                <a:ext cx="1643074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wget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https://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www.python.org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/ftp/python/3.6.0/Python-3.6.0.tgz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42" name="Rectangle 56"/>
              <p:cNvSpPr/>
              <p:nvPr/>
            </p:nvSpPr>
            <p:spPr>
              <a:xfrm>
                <a:off x="1212046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下载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34" name="Group 46"/>
            <p:cNvGrpSpPr/>
            <p:nvPr/>
          </p:nvGrpSpPr>
          <p:grpSpPr>
            <a:xfrm>
              <a:off x="1192082" y="2049192"/>
              <a:ext cx="553592" cy="554536"/>
              <a:chOff x="2339702" y="3077032"/>
              <a:chExt cx="366051" cy="366676"/>
            </a:xfrm>
            <a:solidFill>
              <a:schemeClr val="bg1"/>
            </a:solidFill>
          </p:grpSpPr>
          <p:sp>
            <p:nvSpPr>
              <p:cNvPr id="35" name="AutoShape 37"/>
              <p:cNvSpPr>
                <a:spLocks/>
              </p:cNvSpPr>
              <p:nvPr/>
            </p:nvSpPr>
            <p:spPr bwMode="auto">
              <a:xfrm>
                <a:off x="2339702" y="3111446"/>
                <a:ext cx="333513" cy="33226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6" name="AutoShape 38"/>
              <p:cNvSpPr>
                <a:spLocks/>
              </p:cNvSpPr>
              <p:nvPr/>
            </p:nvSpPr>
            <p:spPr bwMode="auto">
              <a:xfrm>
                <a:off x="2499888" y="3260370"/>
                <a:ext cx="56941" cy="575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7" name="AutoShape 39"/>
              <p:cNvSpPr>
                <a:spLocks/>
              </p:cNvSpPr>
              <p:nvPr/>
            </p:nvSpPr>
            <p:spPr bwMode="auto">
              <a:xfrm>
                <a:off x="2648812" y="3077032"/>
                <a:ext cx="56941" cy="575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8" name="AutoShape 40"/>
              <p:cNvSpPr>
                <a:spLocks/>
              </p:cNvSpPr>
              <p:nvPr/>
            </p:nvSpPr>
            <p:spPr bwMode="auto">
              <a:xfrm>
                <a:off x="2431056" y="3249107"/>
                <a:ext cx="45678" cy="4567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9" name="AutoShape 41"/>
              <p:cNvSpPr>
                <a:spLocks/>
              </p:cNvSpPr>
              <p:nvPr/>
            </p:nvSpPr>
            <p:spPr bwMode="auto">
              <a:xfrm>
                <a:off x="2476734" y="3329200"/>
                <a:ext cx="23152" cy="2252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42"/>
              <p:cNvSpPr>
                <a:spLocks/>
              </p:cNvSpPr>
              <p:nvPr/>
            </p:nvSpPr>
            <p:spPr bwMode="auto">
              <a:xfrm>
                <a:off x="2660073" y="3157125"/>
                <a:ext cx="22526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43" name="Group 70"/>
          <p:cNvGrpSpPr/>
          <p:nvPr/>
        </p:nvGrpSpPr>
        <p:grpSpPr>
          <a:xfrm>
            <a:off x="5978359" y="1696515"/>
            <a:ext cx="2959580" cy="3998078"/>
            <a:chOff x="4483768" y="1272386"/>
            <a:chExt cx="2219685" cy="2998558"/>
          </a:xfrm>
        </p:grpSpPr>
        <p:sp>
          <p:nvSpPr>
            <p:cNvPr id="44" name="Oval 66"/>
            <p:cNvSpPr/>
            <p:nvPr/>
          </p:nvSpPr>
          <p:spPr>
            <a:xfrm>
              <a:off x="4483768" y="1272386"/>
              <a:ext cx="2071144" cy="207114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E7CE3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Oval 50"/>
            <p:cNvSpPr/>
            <p:nvPr/>
          </p:nvSpPr>
          <p:spPr>
            <a:xfrm>
              <a:off x="4575314" y="1360618"/>
              <a:ext cx="1894680" cy="1894680"/>
            </a:xfrm>
            <a:prstGeom prst="ellipse">
              <a:avLst/>
            </a:prstGeom>
            <a:solidFill>
              <a:srgbClr val="E7C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6" name="Group 54"/>
            <p:cNvGrpSpPr/>
            <p:nvPr/>
          </p:nvGrpSpPr>
          <p:grpSpPr>
            <a:xfrm>
              <a:off x="4714876" y="3429006"/>
              <a:ext cx="1988577" cy="841938"/>
              <a:chOff x="4714876" y="3429006"/>
              <a:chExt cx="1988577" cy="841938"/>
            </a:xfrm>
          </p:grpSpPr>
          <p:sp>
            <p:nvSpPr>
              <p:cNvPr id="52" name="Rectangle 59"/>
              <p:cNvSpPr/>
              <p:nvPr/>
            </p:nvSpPr>
            <p:spPr>
              <a:xfrm>
                <a:off x="4714876" y="3786196"/>
                <a:ext cx="1988577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cd Python-3.6.0</a:t>
                </a:r>
              </a:p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./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configure --prefix=`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pwd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`/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output</a:t>
                </a:r>
              </a:p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make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-j8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53" name="Rectangle 60"/>
              <p:cNvSpPr/>
              <p:nvPr/>
            </p:nvSpPr>
            <p:spPr>
              <a:xfrm>
                <a:off x="5277597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编译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7" name="Group 44"/>
            <p:cNvGrpSpPr/>
            <p:nvPr/>
          </p:nvGrpSpPr>
          <p:grpSpPr>
            <a:xfrm>
              <a:off x="5102801" y="1851747"/>
              <a:ext cx="830408" cy="948800"/>
              <a:chOff x="3827057" y="2344930"/>
              <a:chExt cx="320373" cy="366050"/>
            </a:xfrm>
            <a:solidFill>
              <a:schemeClr val="bg1"/>
            </a:solidFill>
          </p:grpSpPr>
          <p:sp>
            <p:nvSpPr>
              <p:cNvPr id="48" name="AutoShape 48"/>
              <p:cNvSpPr>
                <a:spLocks/>
              </p:cNvSpPr>
              <p:nvPr/>
            </p:nvSpPr>
            <p:spPr bwMode="auto">
              <a:xfrm>
                <a:off x="3827057" y="2344930"/>
                <a:ext cx="320373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9" name="AutoShape 49"/>
              <p:cNvSpPr>
                <a:spLocks/>
              </p:cNvSpPr>
              <p:nvPr/>
            </p:nvSpPr>
            <p:spPr bwMode="auto">
              <a:xfrm>
                <a:off x="4078597" y="2630889"/>
                <a:ext cx="23152" cy="2252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50" name="AutoShape 50"/>
              <p:cNvSpPr>
                <a:spLocks/>
              </p:cNvSpPr>
              <p:nvPr/>
            </p:nvSpPr>
            <p:spPr bwMode="auto">
              <a:xfrm>
                <a:off x="4078597" y="2562057"/>
                <a:ext cx="23152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51" name="AutoShape 51"/>
              <p:cNvSpPr>
                <a:spLocks/>
              </p:cNvSpPr>
              <p:nvPr/>
            </p:nvSpPr>
            <p:spPr bwMode="auto">
              <a:xfrm>
                <a:off x="4078597" y="2493227"/>
                <a:ext cx="23152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55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56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7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8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9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源码安装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最好的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IDE-</a:t>
            </a:r>
            <a:r>
              <a:rPr lang="en-US" altLang="zh-CN" sz="1000" dirty="0" err="1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25" y="1580390"/>
            <a:ext cx="8366318" cy="4875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1994" y="989833"/>
            <a:ext cx="561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Futura Medium" charset="0"/>
                <a:ea typeface="Futura Medium" charset="0"/>
                <a:cs typeface="Futura Medium" charset="0"/>
              </a:rPr>
              <a:t>下载链接</a:t>
            </a:r>
            <a:r>
              <a:rPr kumimoji="1" lang="zh-CN" altLang="en-US" sz="1200" dirty="0">
                <a:latin typeface="Futura Medium" charset="0"/>
                <a:ea typeface="Futura Medium" charset="0"/>
                <a:cs typeface="Futura Medium" charset="0"/>
              </a:rPr>
              <a:t>：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https</a:t>
            </a:r>
            <a:r>
              <a:rPr kumimoji="1" lang="en-US" altLang="zh-CN" sz="1200" dirty="0">
                <a:latin typeface="Futura Medium" charset="0"/>
                <a:ea typeface="Futura Medium" charset="0"/>
                <a:cs typeface="Futura Medium" charset="0"/>
              </a:rPr>
              <a:t>://</a:t>
            </a:r>
            <a:r>
              <a:rPr kumimoji="1" lang="en-US" altLang="zh-CN" sz="1200" dirty="0" err="1">
                <a:latin typeface="Futura Medium" charset="0"/>
                <a:ea typeface="Futura Medium" charset="0"/>
                <a:cs typeface="Futura Medium" charset="0"/>
              </a:rPr>
              <a:t>www.jetbrains.com</a:t>
            </a:r>
            <a:r>
              <a:rPr kumimoji="1" lang="en-US" altLang="zh-CN" sz="12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kumimoji="1" lang="en-US" altLang="zh-CN" sz="1200" dirty="0" err="1">
                <a:latin typeface="Futura Medium" charset="0"/>
                <a:ea typeface="Futura Medium" charset="0"/>
                <a:cs typeface="Futura Medium" charset="0"/>
              </a:rPr>
              <a:t>pycharm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69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D1B71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89909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9332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Hello</a:t>
            </a:r>
            <a:r>
              <a:rPr lang="zh-CN" altLang="en-US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World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8069547" y="1862668"/>
            <a:ext cx="3605987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THREE</a:t>
            </a:r>
            <a:endParaRPr lang="zh-CN" altLang="en-US" sz="5867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76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7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Lorem Ipsum Dolor Sit Er Elit Lamet, Consectetaur Cillium Adipisicing Pecu, Sed Do Eiusmod Tempor Incididunt Ut Labore.</a:t>
            </a:r>
            <a:endParaRPr lang="zh-CN" altLang="en-US" sz="1467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5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542</Words>
  <Application>Microsoft Macintosh PowerPoint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Futura Medium</vt:lpstr>
      <vt:lpstr>Impact</vt:lpstr>
      <vt:lpstr>Microsoft YaHei</vt:lpstr>
      <vt:lpstr>Open Sans</vt:lpstr>
      <vt:lpstr>Open Sans Light</vt:lpstr>
      <vt:lpstr>Yuppy SC</vt:lpstr>
      <vt:lpstr>ZHSRXT-GBK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hatlonely</cp:lastModifiedBy>
  <cp:revision>32</cp:revision>
  <dcterms:created xsi:type="dcterms:W3CDTF">2016-07-01T11:15:40Z</dcterms:created>
  <dcterms:modified xsi:type="dcterms:W3CDTF">2017-02-14T15:25:42Z</dcterms:modified>
</cp:coreProperties>
</file>